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8"/>
  </p:notesMasterIdLst>
  <p:sldIdLst>
    <p:sldId id="320" r:id="rId2"/>
    <p:sldId id="324" r:id="rId3"/>
    <p:sldId id="325" r:id="rId4"/>
    <p:sldId id="326" r:id="rId5"/>
    <p:sldId id="323" r:id="rId6"/>
    <p:sldId id="322" r:id="rId7"/>
  </p:sldIdLst>
  <p:sldSz cx="9144000" cy="6858000" type="screen4x3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Yanfang Chen" initials="YC" lastIdx="6" clrIdx="0"/>
  <p:cmAuthor id="1" name="LU Lois" initials="LL" lastIdx="2" clrIdx="1"/>
  <p:cmAuthor id="2" name="Sally Chen" initials="SC" lastIdx="10" clrIdx="2">
    <p:extLst/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66"/>
    <a:srgbClr val="48157D"/>
    <a:srgbClr val="F7E3E4"/>
    <a:srgbClr val="EF9CBC"/>
    <a:srgbClr val="4C157D"/>
    <a:srgbClr val="F8E4E5"/>
    <a:srgbClr val="D67298"/>
    <a:srgbClr val="5A2982"/>
    <a:srgbClr val="9900CC"/>
    <a:srgbClr val="D4CFE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C083E6E3-FA7D-4D7B-A595-EF9225AFEA82}" styleName="浅色样式 1 - 强调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492" autoAdjust="0"/>
    <p:restoredTop sz="93370" autoAdjust="0"/>
  </p:normalViewPr>
  <p:slideViewPr>
    <p:cSldViewPr snapToGrid="0">
      <p:cViewPr>
        <p:scale>
          <a:sx n="60" d="100"/>
          <a:sy n="60" d="100"/>
        </p:scale>
        <p:origin x="-1698" y="-21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commentAuthors" Target="commentAuthor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6FA2EA5-52D9-43A6-83F6-AFF8ED6377B6}" type="datetimeFigureOut">
              <a:rPr lang="zh-CN" altLang="en-US" smtClean="0"/>
              <a:pPr/>
              <a:t>2018/6/25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8A6CBCB-C956-47FD-8988-A9CA2E3D1A3E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2681733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8A6CBCB-C956-47FD-8988-A9CA2E3D1A3E}" type="slidenum">
              <a:rPr lang="zh-CN" altLang="en-US" smtClean="0"/>
              <a:pPr/>
              <a:t>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9528157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8A6CBCB-C956-47FD-8988-A9CA2E3D1A3E}" type="slidenum">
              <a:rPr lang="zh-CN" altLang="en-US" smtClean="0"/>
              <a:pPr/>
              <a:t>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9528157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8A6CBCB-C956-47FD-8988-A9CA2E3D1A3E}" type="slidenum">
              <a:rPr lang="zh-CN" altLang="en-US" smtClean="0"/>
              <a:pPr/>
              <a:t>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9528157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8A6CBCB-C956-47FD-8988-A9CA2E3D1A3E}" type="slidenum">
              <a:rPr lang="zh-CN" altLang="en-US" smtClean="0"/>
              <a:pPr/>
              <a:t>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9528157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xmlns="" id="{D59FE514-3284-4557-95DE-A67749C8593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xmlns="" id="{13A6A80C-EE62-41E6-A560-A161AD64FF3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xmlns="" id="{7BB56670-D622-4052-AD9F-141FFA5BF7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3C3E70-85C2-4D3B-94EE-31FF817531F5}" type="datetimeFigureOut">
              <a:rPr lang="zh-CN" altLang="en-US" smtClean="0"/>
              <a:pPr/>
              <a:t>2018/6/25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xmlns="" id="{465C75DD-C867-451D-A444-0A74B66046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xmlns="" id="{6E598F01-8532-4D78-A063-18F6B998AB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A1B982-292A-41B1-B99B-B9344BBAD9BC}" type="slidenum">
              <a:rPr lang="zh-CN" altLang="en-US" smtClean="0"/>
              <a:pPr/>
              <a:t>‹#›</a:t>
            </a:fld>
            <a:endParaRPr lang="zh-CN" altLang="en-US"/>
          </a:p>
        </p:txBody>
      </p:sp>
      <p:pic>
        <p:nvPicPr>
          <p:cNvPr id="8" name="图片 7">
            <a:extLst>
              <a:ext uri="{FF2B5EF4-FFF2-40B4-BE49-F238E27FC236}">
                <a16:creationId xmlns:a16="http://schemas.microsoft.com/office/drawing/2014/main" xmlns="" id="{33E3E07A-99C7-4D41-9E76-ABB30E99016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219331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xmlns="" id="{B6AC1232-3538-4E89-AA71-0BEE715B86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xmlns="" id="{61F0E2A4-25EE-4138-84AD-281D59F56F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3C3E70-85C2-4D3B-94EE-31FF817531F5}" type="datetimeFigureOut">
              <a:rPr lang="zh-CN" altLang="en-US" smtClean="0"/>
              <a:pPr/>
              <a:t>2018/6/25</a:t>
            </a:fld>
            <a:endParaRPr lang="zh-CN" altLang="en-US" dirty="0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xmlns="" id="{1484E55D-4ECB-418C-9804-D11A9A1700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xmlns="" id="{6B00E916-6ABE-45F1-94C5-BB70262634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A1B982-292A-41B1-B99B-B9344BBAD9BC}" type="slidenum">
              <a:rPr lang="zh-CN" altLang="en-US" smtClean="0"/>
              <a:pPr/>
              <a:t>‹#›</a:t>
            </a:fld>
            <a:endParaRPr lang="zh-CN" altLang="en-US" dirty="0"/>
          </a:p>
        </p:txBody>
      </p:sp>
      <p:pic>
        <p:nvPicPr>
          <p:cNvPr id="7" name="图片 6">
            <a:extLst>
              <a:ext uri="{FF2B5EF4-FFF2-40B4-BE49-F238E27FC236}">
                <a16:creationId xmlns:a16="http://schemas.microsoft.com/office/drawing/2014/main" xmlns="" id="{7603CA66-F0A2-4E59-A9E6-8024636CCFA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35831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xmlns="" id="{6BB791CF-53CB-4825-9015-B9E65EEB68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934286"/>
          </a:xfrm>
        </p:spPr>
        <p:txBody>
          <a:bodyPr>
            <a:normAutofit/>
          </a:bodyPr>
          <a:lstStyle>
            <a:lvl1pPr algn="ctr">
              <a:defRPr sz="2100" b="1">
                <a:solidFill>
                  <a:srgbClr val="5A2982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xmlns="" id="{B814CFA8-A06B-4257-93ED-8AE39A514D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3C3E70-85C2-4D3B-94EE-31FF817531F5}" type="datetimeFigureOut">
              <a:rPr lang="zh-CN" altLang="en-US" smtClean="0"/>
              <a:pPr/>
              <a:t>2018/6/25</a:t>
            </a:fld>
            <a:endParaRPr lang="zh-CN" altLang="en-US" dirty="0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xmlns="" id="{A28AC22F-F337-4A5D-A70C-8B2A1AC729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xmlns="" id="{44C01BA1-03F8-4DBD-B79E-B802D7C406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A1B982-292A-41B1-B99B-B9344BBAD9BC}" type="slidenum">
              <a:rPr lang="zh-CN" altLang="en-US" smtClean="0"/>
              <a:pPr/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7384276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195376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2.jpe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jpe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6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>
            <a:extLst>
              <a:ext uri="{FF2B5EF4-FFF2-40B4-BE49-F238E27FC236}">
                <a16:creationId xmlns:a16="http://schemas.microsoft.com/office/drawing/2014/main" xmlns="" id="{410EA902-76A3-42E5-89C8-1AAE99C11B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xmlns="" id="{5DD6BDB0-DE65-402A-81AE-8D4440ADE0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dirty="0"/>
              <a:t>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xmlns="" id="{694E94CE-A2BE-4EF2-8100-51F3A7A51EB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fld id="{0F3C3E70-85C2-4D3B-94EE-31FF817531F5}" type="datetimeFigureOut">
              <a:rPr lang="zh-CN" altLang="en-US" smtClean="0"/>
              <a:pPr/>
              <a:t>2018/6/25</a:t>
            </a:fld>
            <a:endParaRPr lang="zh-CN" altLang="en-US" dirty="0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xmlns="" id="{1A216FB6-39B1-4375-94AE-2C9A684BD2E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xmlns="" id="{F27699E2-E5CD-42FF-B95F-0ED94B0AB9A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fld id="{8DA1B982-292A-41B1-B99B-B9344BBAD9BC}" type="slidenum">
              <a:rPr lang="zh-CN" altLang="en-US" smtClean="0"/>
              <a:pPr/>
              <a:t>‹#›</a:t>
            </a:fld>
            <a:endParaRPr lang="zh-CN" altLang="en-US" dirty="0"/>
          </a:p>
        </p:txBody>
      </p:sp>
      <p:pic>
        <p:nvPicPr>
          <p:cNvPr id="7" name="图片 6"/>
          <p:cNvPicPr>
            <a:picLocks noChangeAspect="1"/>
          </p:cNvPicPr>
          <p:nvPr userDrawn="1"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47344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7" r:id="rId2"/>
    <p:sldLayoutId id="2147483656" r:id="rId3"/>
    <p:sldLayoutId id="2147483655" r:id="rId4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微软雅黑" panose="020B0503020204020204" pitchFamily="34" charset="-122"/>
          <a:ea typeface="微软雅黑" panose="020B0503020204020204" pitchFamily="34" charset="-122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微软雅黑" panose="020B0503020204020204" pitchFamily="34" charset="-122"/>
          <a:ea typeface="微软雅黑" panose="020B0503020204020204" pitchFamily="34" charset="-122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微软雅黑" panose="020B0503020204020204" pitchFamily="34" charset="-122"/>
          <a:ea typeface="微软雅黑" panose="020B0503020204020204" pitchFamily="34" charset="-122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微软雅黑" panose="020B0503020204020204" pitchFamily="34" charset="-122"/>
          <a:ea typeface="微软雅黑" panose="020B0503020204020204" pitchFamily="34" charset="-122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微软雅黑" panose="020B0503020204020204" pitchFamily="34" charset="-122"/>
          <a:ea typeface="微软雅黑" panose="020B0503020204020204" pitchFamily="34" charset="-122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5.jpeg"/><Relationship Id="rId7" Type="http://schemas.openxmlformats.org/officeDocument/2006/relationships/image" Target="../media/image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3" Type="http://schemas.openxmlformats.org/officeDocument/2006/relationships/image" Target="../media/image22.png"/><Relationship Id="rId18" Type="http://schemas.openxmlformats.org/officeDocument/2006/relationships/image" Target="../media/image27.png"/><Relationship Id="rId26" Type="http://schemas.openxmlformats.org/officeDocument/2006/relationships/image" Target="../media/image35.png"/><Relationship Id="rId39" Type="http://schemas.openxmlformats.org/officeDocument/2006/relationships/image" Target="../media/image48.png"/><Relationship Id="rId3" Type="http://schemas.openxmlformats.org/officeDocument/2006/relationships/image" Target="../media/image12.jpeg"/><Relationship Id="rId21" Type="http://schemas.openxmlformats.org/officeDocument/2006/relationships/image" Target="../media/image30.png"/><Relationship Id="rId34" Type="http://schemas.openxmlformats.org/officeDocument/2006/relationships/image" Target="../media/image43.png"/><Relationship Id="rId42" Type="http://schemas.openxmlformats.org/officeDocument/2006/relationships/image" Target="../media/image51.png"/><Relationship Id="rId47" Type="http://schemas.openxmlformats.org/officeDocument/2006/relationships/image" Target="../media/image56.png"/><Relationship Id="rId50" Type="http://schemas.openxmlformats.org/officeDocument/2006/relationships/image" Target="../media/image59.png"/><Relationship Id="rId7" Type="http://schemas.openxmlformats.org/officeDocument/2006/relationships/image" Target="../media/image16.png"/><Relationship Id="rId12" Type="http://schemas.openxmlformats.org/officeDocument/2006/relationships/image" Target="../media/image21.png"/><Relationship Id="rId17" Type="http://schemas.openxmlformats.org/officeDocument/2006/relationships/image" Target="../media/image26.png"/><Relationship Id="rId25" Type="http://schemas.openxmlformats.org/officeDocument/2006/relationships/image" Target="../media/image34.png"/><Relationship Id="rId33" Type="http://schemas.openxmlformats.org/officeDocument/2006/relationships/image" Target="../media/image42.png"/><Relationship Id="rId38" Type="http://schemas.openxmlformats.org/officeDocument/2006/relationships/image" Target="../media/image47.png"/><Relationship Id="rId46" Type="http://schemas.openxmlformats.org/officeDocument/2006/relationships/image" Target="../media/image55.png"/><Relationship Id="rId2" Type="http://schemas.openxmlformats.org/officeDocument/2006/relationships/notesSlide" Target="../notesSlides/notesSlide3.xml"/><Relationship Id="rId16" Type="http://schemas.openxmlformats.org/officeDocument/2006/relationships/image" Target="../media/image25.png"/><Relationship Id="rId20" Type="http://schemas.openxmlformats.org/officeDocument/2006/relationships/image" Target="../media/image29.png"/><Relationship Id="rId29" Type="http://schemas.openxmlformats.org/officeDocument/2006/relationships/image" Target="../media/image38.png"/><Relationship Id="rId41" Type="http://schemas.openxmlformats.org/officeDocument/2006/relationships/image" Target="../media/image50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5.png"/><Relationship Id="rId11" Type="http://schemas.openxmlformats.org/officeDocument/2006/relationships/image" Target="../media/image20.png"/><Relationship Id="rId24" Type="http://schemas.openxmlformats.org/officeDocument/2006/relationships/image" Target="../media/image33.png"/><Relationship Id="rId32" Type="http://schemas.openxmlformats.org/officeDocument/2006/relationships/image" Target="../media/image41.png"/><Relationship Id="rId37" Type="http://schemas.openxmlformats.org/officeDocument/2006/relationships/image" Target="../media/image46.png"/><Relationship Id="rId40" Type="http://schemas.openxmlformats.org/officeDocument/2006/relationships/image" Target="../media/image49.png"/><Relationship Id="rId45" Type="http://schemas.openxmlformats.org/officeDocument/2006/relationships/image" Target="../media/image54.png"/><Relationship Id="rId5" Type="http://schemas.openxmlformats.org/officeDocument/2006/relationships/image" Target="../media/image14.png"/><Relationship Id="rId15" Type="http://schemas.openxmlformats.org/officeDocument/2006/relationships/image" Target="../media/image24.png"/><Relationship Id="rId23" Type="http://schemas.openxmlformats.org/officeDocument/2006/relationships/image" Target="../media/image32.png"/><Relationship Id="rId28" Type="http://schemas.openxmlformats.org/officeDocument/2006/relationships/image" Target="../media/image37.png"/><Relationship Id="rId36" Type="http://schemas.openxmlformats.org/officeDocument/2006/relationships/image" Target="../media/image45.png"/><Relationship Id="rId49" Type="http://schemas.openxmlformats.org/officeDocument/2006/relationships/image" Target="../media/image58.png"/><Relationship Id="rId10" Type="http://schemas.openxmlformats.org/officeDocument/2006/relationships/image" Target="../media/image19.png"/><Relationship Id="rId19" Type="http://schemas.openxmlformats.org/officeDocument/2006/relationships/image" Target="../media/image28.png"/><Relationship Id="rId31" Type="http://schemas.openxmlformats.org/officeDocument/2006/relationships/image" Target="../media/image40.png"/><Relationship Id="rId44" Type="http://schemas.openxmlformats.org/officeDocument/2006/relationships/image" Target="../media/image53.png"/><Relationship Id="rId52" Type="http://schemas.openxmlformats.org/officeDocument/2006/relationships/image" Target="../media/image61.png"/><Relationship Id="rId4" Type="http://schemas.openxmlformats.org/officeDocument/2006/relationships/image" Target="../media/image13.png"/><Relationship Id="rId9" Type="http://schemas.openxmlformats.org/officeDocument/2006/relationships/image" Target="../media/image18.png"/><Relationship Id="rId14" Type="http://schemas.openxmlformats.org/officeDocument/2006/relationships/image" Target="../media/image23.png"/><Relationship Id="rId22" Type="http://schemas.openxmlformats.org/officeDocument/2006/relationships/image" Target="../media/image31.png"/><Relationship Id="rId27" Type="http://schemas.openxmlformats.org/officeDocument/2006/relationships/image" Target="../media/image36.png"/><Relationship Id="rId30" Type="http://schemas.openxmlformats.org/officeDocument/2006/relationships/image" Target="../media/image39.png"/><Relationship Id="rId35" Type="http://schemas.openxmlformats.org/officeDocument/2006/relationships/image" Target="../media/image44.png"/><Relationship Id="rId43" Type="http://schemas.openxmlformats.org/officeDocument/2006/relationships/image" Target="../media/image52.png"/><Relationship Id="rId48" Type="http://schemas.openxmlformats.org/officeDocument/2006/relationships/image" Target="../media/image57.png"/><Relationship Id="rId8" Type="http://schemas.openxmlformats.org/officeDocument/2006/relationships/image" Target="../media/image17.png"/><Relationship Id="rId51" Type="http://schemas.openxmlformats.org/officeDocument/2006/relationships/image" Target="../media/image60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image" Target="../media/image63.jpe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67.png"/><Relationship Id="rId5" Type="http://schemas.openxmlformats.org/officeDocument/2006/relationships/image" Target="../media/image66.png"/><Relationship Id="rId4" Type="http://schemas.openxmlformats.org/officeDocument/2006/relationships/image" Target="../media/image65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jpe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!!!Edith\纽迪希亚\纽康特\2018\7月8日过敏日\ppt\ppt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3998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D:\!!!Edith\纽迪希亚\纽康特\2018\7月8日过敏日\ppt\e数字字母\1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940" y="5403766"/>
            <a:ext cx="540000" cy="5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3" name="Picture 9" descr="D:\!!!Edith\纽迪希亚\纽康特\2018\7月8日过敏日\ppt\e数字字母\2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4928" y="5403766"/>
            <a:ext cx="540000" cy="5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D:\!!!Edith\纽迪希亚\纽康特\2018\7月8日过敏日\ppt\e数字字母\3.p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6915" y="5403766"/>
            <a:ext cx="540000" cy="5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5" name="Picture 11" descr="D:\!!!Edith\纽迪希亚\纽康特\2018\7月8日过敏日\ppt\e数字字母\4.pn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940" y="6102349"/>
            <a:ext cx="540000" cy="5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 descr="D:\!!!Edith\纽迪希亚\纽康特\2018\7月8日过敏日\ppt\e数字字母\5.pn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4928" y="6102349"/>
            <a:ext cx="540000" cy="5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720832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D:\!!!Edith\纽迪希亚\纽康特\2018\7月8日过敏日\ppt\ppt1-A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4399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553331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D:\!!!Edith\纽迪希亚\纽康特\2018\7月8日过敏日\ppt\ppt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D:\!!!Edith\纽迪希亚\纽康特\2018\7月8日过敏日\ppt\a调味料\食油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77866" y="2307032"/>
            <a:ext cx="458324" cy="57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7" name="Picture 5" descr="D:\!!!Edith\纽迪希亚\纽康特\2018\7月8日过敏日\ppt\a调味料\食盐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3925" y="2307032"/>
            <a:ext cx="458323" cy="57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D:\!!!Edith\纽迪希亚\纽康特\2018\7月8日过敏日\ppt\a调味料\白砂糖.p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25750" y="2307032"/>
            <a:ext cx="458323" cy="57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9" name="Picture 7" descr="D:\!!!Edith\纽迪希亚\纽康特\2018\7月8日过敏日\ppt\a调味料\酱油.pn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48050" y="2307032"/>
            <a:ext cx="458323" cy="57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0" name="Picture 8" descr="D:\!!!Edith\纽迪希亚\纽康特\2018\7月8日过敏日\ppt\a调味料\陈醋.pn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01882" y="2307032"/>
            <a:ext cx="458323" cy="57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1" name="Picture 9" descr="D:\!!!Edith\纽迪希亚\纽康特\2018\7月8日过敏日\ppt\a调味料\胡椒粉.png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7941" y="2307032"/>
            <a:ext cx="458323" cy="57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2" name="Picture 10" descr="D:\!!!Edith\纽迪希亚\纽康特\2018\7月8日过敏日\ppt\a调味料\番茄酱.png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46482" y="2307032"/>
            <a:ext cx="458323" cy="57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3" name="Picture 11" descr="D:\!!!Edith\纽迪希亚\纽康特\2018\7月8日过敏日\ppt\b荤肉\鸡蛋.png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77866" y="2902654"/>
            <a:ext cx="463304" cy="57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4" name="Picture 12" descr="D:\!!!Edith\纽迪希亚\纽康特\2018\7月8日过敏日\ppt\b荤肉\鸡肉.png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3925" y="2902654"/>
            <a:ext cx="463304" cy="57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5" name="Picture 13" descr="D:\!!!Edith\纽迪希亚\纽康特\2018\7月8日过敏日\ppt\b荤肉\基围虾.png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25750" y="2902654"/>
            <a:ext cx="463304" cy="57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6" name="Picture 14" descr="D:\!!!Edith\纽迪希亚\纽康特\2018\7月8日过敏日\ppt\b荤肉\牛肉.png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48050" y="2902654"/>
            <a:ext cx="463304" cy="57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7" name="Picture 15" descr="D:\!!!Edith\纽迪希亚\纽康特\2018\7月8日过敏日\ppt\b荤肉\鲢鱼.png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01882" y="2902654"/>
            <a:ext cx="463304" cy="57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8" name="Picture 16" descr="D:\!!!Edith\纽迪希亚\纽康特\2018\7月8日过敏日\ppt\b荤肉\猪肉.png"/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7941" y="2902654"/>
            <a:ext cx="483840" cy="57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9" name="Picture 17" descr="D:\!!!Edith\纽迪希亚\纽康特\2018\7月8日过敏日\ppt\b荤肉\火腿肠.png"/>
          <p:cNvPicPr>
            <a:picLocks noChangeAspect="1" noChangeArrowheads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46482" y="2902654"/>
            <a:ext cx="483840" cy="57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90" name="Picture 18" descr="D:\!!!Edith\纽迪希亚\纽康特\2018\7月8日过敏日\ppt\b荤肉\猪肝.png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77866" y="3499954"/>
            <a:ext cx="483840" cy="57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91" name="Picture 19" descr="D:\!!!Edith\纽迪希亚\纽康特\2018\7月8日过敏日\ppt\b荤肉\河蟹.png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3925" y="3499954"/>
            <a:ext cx="483840" cy="57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92" name="Picture 20" descr="D:\!!!Edith\纽迪希亚\纽康特\2018\7月8日过敏日\ppt\b荤肉\猪蹄.png"/>
          <p:cNvPicPr>
            <a:picLocks noChangeAspect="1" noChangeArrowheads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25750" y="3499954"/>
            <a:ext cx="483840" cy="57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93" name="Picture 21" descr="D:\!!!Edith\纽迪希亚\纽康特\2018\7月8日过敏日\ppt\b荤肉\羊肉.png"/>
          <p:cNvPicPr>
            <a:picLocks noChangeAspect="1" noChangeArrowheads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48050" y="3499954"/>
            <a:ext cx="483840" cy="57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94" name="Picture 22" descr="D:\!!!Edith\纽迪希亚\纽康特\2018\7月8日过敏日\ppt\b荤肉\鸽肉.png"/>
          <p:cNvPicPr>
            <a:picLocks noChangeAspect="1" noChangeArrowheads="1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01882" y="3499954"/>
            <a:ext cx="483840" cy="57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95" name="Picture 23" descr="D:\!!!Edith\纽迪希亚\纽康特\2018\7月8日过敏日\ppt\b荤肉\小黄鱼.png"/>
          <p:cNvPicPr>
            <a:picLocks noChangeAspect="1" noChangeArrowheads="1"/>
          </p:cNvPicPr>
          <p:nvPr/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7941" y="3499954"/>
            <a:ext cx="483840" cy="57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96" name="Picture 24" descr="D:\!!!Edith\纽迪希亚\纽康特\2018\7月8日过敏日\ppt\b荤肉\烧鹅.png"/>
          <p:cNvPicPr>
            <a:picLocks noChangeAspect="1" noChangeArrowheads="1"/>
          </p:cNvPicPr>
          <p:nvPr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46482" y="3499954"/>
            <a:ext cx="483840" cy="57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97" name="Picture 25" descr="D:\!!!Edith\纽迪希亚\纽康特\2018\7月8日过敏日\ppt\c果蔬\番茄.png"/>
          <p:cNvPicPr>
            <a:picLocks noChangeAspect="1" noChangeArrowheads="1"/>
          </p:cNvPicPr>
          <p:nvPr/>
        </p:nvPicPr>
        <p:blipFill>
          <a:blip r:embed="rId2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77866" y="4137134"/>
            <a:ext cx="483840" cy="57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98" name="Picture 26" descr="D:\!!!Edith\纽迪希亚\纽康特\2018\7月8日过敏日\ppt\c果蔬\胡萝卜.png"/>
          <p:cNvPicPr>
            <a:picLocks noChangeAspect="1" noChangeArrowheads="1"/>
          </p:cNvPicPr>
          <p:nvPr/>
        </p:nvPicPr>
        <p:blipFill>
          <a:blip r:embed="rId2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3925" y="4137134"/>
            <a:ext cx="483840" cy="57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99" name="Picture 27" descr="D:\!!!Edith\纽迪希亚\纽康特\2018\7月8日过敏日\ppt\c果蔬\蘑菇.png"/>
          <p:cNvPicPr>
            <a:picLocks noChangeAspect="1" noChangeArrowheads="1"/>
          </p:cNvPicPr>
          <p:nvPr/>
        </p:nvPicPr>
        <p:blipFill>
          <a:blip r:embed="rId2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25750" y="4137134"/>
            <a:ext cx="483840" cy="57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00" name="Picture 28" descr="D:\!!!Edith\纽迪希亚\纽康特\2018\7月8日过敏日\ppt\c果蔬\大白菜.png"/>
          <p:cNvPicPr>
            <a:picLocks noChangeAspect="1" noChangeArrowheads="1"/>
          </p:cNvPicPr>
          <p:nvPr/>
        </p:nvPicPr>
        <p:blipFill>
          <a:blip r:embed="rId2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48050" y="4137134"/>
            <a:ext cx="483840" cy="57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01" name="Picture 29" descr="D:\!!!Edith\纽迪希亚\纽康特\2018\7月8日过敏日\ppt\c果蔬\菠菜.png"/>
          <p:cNvPicPr>
            <a:picLocks noChangeAspect="1" noChangeArrowheads="1"/>
          </p:cNvPicPr>
          <p:nvPr/>
        </p:nvPicPr>
        <p:blipFill>
          <a:blip r:embed="rId2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01882" y="4137134"/>
            <a:ext cx="483840" cy="57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02" name="Picture 30" descr="D:\!!!Edith\纽迪希亚\纽康特\2018\7月8日过敏日\ppt\c果蔬\南瓜.png"/>
          <p:cNvPicPr>
            <a:picLocks noChangeAspect="1" noChangeArrowheads="1"/>
          </p:cNvPicPr>
          <p:nvPr/>
        </p:nvPicPr>
        <p:blipFill>
          <a:blip r:embed="rId3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7941" y="4137134"/>
            <a:ext cx="483840" cy="57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03" name="Picture 31" descr="D:\!!!Edith\纽迪希亚\纽康特\2018\7月8日过敏日\ppt\c果蔬\茄子.png"/>
          <p:cNvPicPr>
            <a:picLocks noChangeAspect="1" noChangeArrowheads="1"/>
          </p:cNvPicPr>
          <p:nvPr/>
        </p:nvPicPr>
        <p:blipFill>
          <a:blip r:embed="rId3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46482" y="4137134"/>
            <a:ext cx="483840" cy="57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04" name="Picture 32" descr="D:\!!!Edith\纽迪希亚\纽康特\2018\7月8日过敏日\ppt\c果蔬\香蕉.png"/>
          <p:cNvPicPr>
            <a:picLocks noChangeAspect="1" noChangeArrowheads="1"/>
          </p:cNvPicPr>
          <p:nvPr/>
        </p:nvPicPr>
        <p:blipFill>
          <a:blip r:embed="rId3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77866" y="4746734"/>
            <a:ext cx="483840" cy="57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05" name="Picture 33" descr="D:\!!!Edith\纽迪希亚\纽康特\2018\7月8日过敏日\ppt\c果蔬\苹果.png"/>
          <p:cNvPicPr>
            <a:picLocks noChangeAspect="1" noChangeArrowheads="1"/>
          </p:cNvPicPr>
          <p:nvPr/>
        </p:nvPicPr>
        <p:blipFill>
          <a:blip r:embed="rId3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3925" y="4746734"/>
            <a:ext cx="483840" cy="57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06" name="Picture 34" descr="D:\!!!Edith\纽迪希亚\纽康特\2018\7月8日过敏日\ppt\c果蔬\橙子.png"/>
          <p:cNvPicPr>
            <a:picLocks noChangeAspect="1" noChangeArrowheads="1"/>
          </p:cNvPicPr>
          <p:nvPr/>
        </p:nvPicPr>
        <p:blipFill>
          <a:blip r:embed="rId3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25750" y="4746734"/>
            <a:ext cx="483840" cy="57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07" name="Picture 35" descr="D:\!!!Edith\纽迪希亚\纽康特\2018\7月8日过敏日\ppt\c果蔬\猕猴桃.png"/>
          <p:cNvPicPr>
            <a:picLocks noChangeAspect="1" noChangeArrowheads="1"/>
          </p:cNvPicPr>
          <p:nvPr/>
        </p:nvPicPr>
        <p:blipFill>
          <a:blip r:embed="rId3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48050" y="4746734"/>
            <a:ext cx="483840" cy="57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08" name="Picture 36" descr="D:\!!!Edith\纽迪希亚\纽康特\2018\7月8日过敏日\ppt\c果蔬\荔枝.png"/>
          <p:cNvPicPr>
            <a:picLocks noChangeAspect="1" noChangeArrowheads="1"/>
          </p:cNvPicPr>
          <p:nvPr/>
        </p:nvPicPr>
        <p:blipFill>
          <a:blip r:embed="rId3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01882" y="4746734"/>
            <a:ext cx="483840" cy="57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09" name="Picture 37" descr="D:\!!!Edith\纽迪希亚\纽康特\2018\7月8日过敏日\ppt\c果蔬\芒果.png"/>
          <p:cNvPicPr>
            <a:picLocks noChangeAspect="1" noChangeArrowheads="1"/>
          </p:cNvPicPr>
          <p:nvPr/>
        </p:nvPicPr>
        <p:blipFill>
          <a:blip r:embed="rId3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7941" y="4746734"/>
            <a:ext cx="483840" cy="57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10" name="Picture 38" descr="D:\!!!Edith\纽迪希亚\纽康特\2018\7月8日过敏日\ppt\c果蔬\菠萝.png"/>
          <p:cNvPicPr>
            <a:picLocks noChangeAspect="1" noChangeArrowheads="1"/>
          </p:cNvPicPr>
          <p:nvPr/>
        </p:nvPicPr>
        <p:blipFill>
          <a:blip r:embed="rId3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46482" y="4746734"/>
            <a:ext cx="483840" cy="57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11" name="Picture 39" descr="D:\!!!Edith\纽迪希亚\纽康特\2018\7月8日过敏日\ppt\d主食\米饭.png"/>
          <p:cNvPicPr>
            <a:picLocks noChangeAspect="1" noChangeArrowheads="1"/>
          </p:cNvPicPr>
          <p:nvPr/>
        </p:nvPicPr>
        <p:blipFill>
          <a:blip r:embed="rId3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77866" y="5356334"/>
            <a:ext cx="483840" cy="57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12" name="Picture 40" descr="D:\!!!Edith\纽迪希亚\纽康特\2018\7月8日过敏日\ppt\d主食\面条.png"/>
          <p:cNvPicPr>
            <a:picLocks noChangeAspect="1" noChangeArrowheads="1"/>
          </p:cNvPicPr>
          <p:nvPr/>
        </p:nvPicPr>
        <p:blipFill>
          <a:blip r:embed="rId4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3925" y="5356334"/>
            <a:ext cx="483840" cy="57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13" name="Picture 41" descr="D:\!!!Edith\纽迪希亚\纽康特\2018\7月8日过敏日\ppt\d主食\馒头.png"/>
          <p:cNvPicPr>
            <a:picLocks noChangeAspect="1" noChangeArrowheads="1"/>
          </p:cNvPicPr>
          <p:nvPr/>
        </p:nvPicPr>
        <p:blipFill>
          <a:blip r:embed="rId4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25750" y="5356334"/>
            <a:ext cx="483840" cy="57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14" name="Picture 42" descr="D:\!!!Edith\纽迪希亚\纽康特\2018\7月8日过敏日\ppt\d主食\小米粥.png"/>
          <p:cNvPicPr>
            <a:picLocks noChangeAspect="1" noChangeArrowheads="1"/>
          </p:cNvPicPr>
          <p:nvPr/>
        </p:nvPicPr>
        <p:blipFill>
          <a:blip r:embed="rId4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48050" y="5356334"/>
            <a:ext cx="483840" cy="57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15" name="Picture 43" descr="D:\!!!Edith\纽迪希亚\纽康特\2018\7月8日过敏日\ppt\d主食\面包.png"/>
          <p:cNvPicPr>
            <a:picLocks noChangeAspect="1" noChangeArrowheads="1"/>
          </p:cNvPicPr>
          <p:nvPr/>
        </p:nvPicPr>
        <p:blipFill>
          <a:blip r:embed="rId4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01882" y="5356334"/>
            <a:ext cx="483840" cy="57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16" name="Picture 44" descr="D:\!!!Edith\纽迪希亚\纽康特\2018\7月8日过敏日\ppt\d主食\饼干.png"/>
          <p:cNvPicPr>
            <a:picLocks noChangeAspect="1" noChangeArrowheads="1"/>
          </p:cNvPicPr>
          <p:nvPr/>
        </p:nvPicPr>
        <p:blipFill>
          <a:blip r:embed="rId4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7941" y="5356334"/>
            <a:ext cx="483840" cy="57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17" name="Picture 45" descr="D:\!!!Edith\纽迪希亚\纽康特\2018\7月8日过敏日\ppt\d主食\蛋糕.png"/>
          <p:cNvPicPr>
            <a:picLocks noChangeAspect="1" noChangeArrowheads="1"/>
          </p:cNvPicPr>
          <p:nvPr/>
        </p:nvPicPr>
        <p:blipFill>
          <a:blip r:embed="rId4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46482" y="5356334"/>
            <a:ext cx="483840" cy="57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18" name="Picture 46" descr="D:\!!!Edith\纽迪希亚\纽康特\2018\7月8日过敏日\ppt\d主食\麦片.png"/>
          <p:cNvPicPr>
            <a:picLocks noChangeAspect="1" noChangeArrowheads="1"/>
          </p:cNvPicPr>
          <p:nvPr/>
        </p:nvPicPr>
        <p:blipFill>
          <a:blip r:embed="rId4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77866" y="5927834"/>
            <a:ext cx="483840" cy="57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19" name="Picture 47" descr="D:\!!!Edith\纽迪希亚\纽康特\2018\7月8日过敏日\ppt\d主食\玉米.png"/>
          <p:cNvPicPr>
            <a:picLocks noChangeAspect="1" noChangeArrowheads="1"/>
          </p:cNvPicPr>
          <p:nvPr/>
        </p:nvPicPr>
        <p:blipFill>
          <a:blip r:embed="rId4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3925" y="5927834"/>
            <a:ext cx="483840" cy="57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20" name="Picture 48" descr="D:\!!!Edith\纽迪希亚\纽康特\2018\7月8日过敏日\ppt\d主食\黄豆.png"/>
          <p:cNvPicPr>
            <a:picLocks noChangeAspect="1" noChangeArrowheads="1"/>
          </p:cNvPicPr>
          <p:nvPr/>
        </p:nvPicPr>
        <p:blipFill>
          <a:blip r:embed="rId4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25750" y="5927834"/>
            <a:ext cx="483840" cy="57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21" name="Picture 49" descr="D:\!!!Edith\纽迪希亚\纽康特\2018\7月8日过敏日\ppt\d主食\豆腐.png"/>
          <p:cNvPicPr>
            <a:picLocks noChangeAspect="1" noChangeArrowheads="1"/>
          </p:cNvPicPr>
          <p:nvPr/>
        </p:nvPicPr>
        <p:blipFill>
          <a:blip r:embed="rId4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48050" y="5927834"/>
            <a:ext cx="483840" cy="57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22" name="Picture 50" descr="D:\!!!Edith\纽迪希亚\纽康特\2018\7月8日过敏日\ppt\d主食\豆腐干.png"/>
          <p:cNvPicPr>
            <a:picLocks noChangeAspect="1" noChangeArrowheads="1"/>
          </p:cNvPicPr>
          <p:nvPr/>
        </p:nvPicPr>
        <p:blipFill>
          <a:blip r:embed="rId5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01882" y="5927834"/>
            <a:ext cx="483840" cy="57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23" name="Picture 51" descr="D:\!!!Edith\纽迪希亚\纽康特\2018\7月8日过敏日\ppt\d主食\红薯.png"/>
          <p:cNvPicPr>
            <a:picLocks noChangeAspect="1" noChangeArrowheads="1"/>
          </p:cNvPicPr>
          <p:nvPr/>
        </p:nvPicPr>
        <p:blipFill>
          <a:blip r:embed="rId5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7941" y="5927834"/>
            <a:ext cx="483840" cy="57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24" name="Picture 52" descr="D:\!!!Edith\纽迪希亚\纽康特\2018\7月8日过敏日\ppt\d主食\马铃薯.png"/>
          <p:cNvPicPr>
            <a:picLocks noChangeAspect="1" noChangeArrowheads="1"/>
          </p:cNvPicPr>
          <p:nvPr/>
        </p:nvPicPr>
        <p:blipFill>
          <a:blip r:embed="rId5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46482" y="5927834"/>
            <a:ext cx="483840" cy="57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553331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!!!Edith\纽迪希亚\纽康特\2018\7月8日过敏日\ppt\ppt2-A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553331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D:\!!!Edith\纽迪希亚\纽康特\2018\7月8日过敏日\ppt\ppt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600"/>
            <a:ext cx="9148801" cy="6861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3" name="Picture 3" descr="D:\!!!Edith\纽迪希亚\纽康特\2018\7月8日过敏日\ppt\e数字字母\A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6412" y="5291138"/>
            <a:ext cx="581025" cy="581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D:\!!!Edith\纽迪希亚\纽康特\2018\7月8日过敏日\ppt\e数字字母\B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1900" y="5291138"/>
            <a:ext cx="581025" cy="581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5" name="Picture 5" descr="D:\!!!Edith\纽迪希亚\纽康特\2018\7月8日过敏日\ppt\e数字字母\C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6411" y="5999054"/>
            <a:ext cx="581025" cy="581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6" name="Picture 6" descr="D:\!!!Edith\纽迪希亚\纽康特\2018\7月8日过敏日\ppt\e数字字母\D.p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1900" y="5999054"/>
            <a:ext cx="581025" cy="581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646633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D:\!!!Edith\纽迪希亚\纽康特\2018\7月8日过敏日\ppt\ppt3-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8800" cy="6861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98399131"/>
      </p:ext>
    </p:extLst>
  </p:cSld>
  <p:clrMapOvr>
    <a:masterClrMapping/>
  </p:clrMapOvr>
</p:sld>
</file>

<file path=ppt/theme/theme1.xml><?xml version="1.0" encoding="utf-8"?>
<a:theme xmlns:a="http://schemas.openxmlformats.org/drawingml/2006/main" name="纽迪希亚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纽迪希亚" id="{4FA610C9-B1B4-4610-AD9C-906E242497FF}" vid="{7754F8D1-9443-485A-AB60-B0B0311E297E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纽迪希亚</Template>
  <TotalTime>11141</TotalTime>
  <Words>4</Words>
  <Application>Microsoft Office PowerPoint</Application>
  <PresentationFormat>全屏显示(4:3)</PresentationFormat>
  <Paragraphs>4</Paragraphs>
  <Slides>6</Slides>
  <Notes>4</Notes>
  <HiddenSlides>0</HiddenSlides>
  <MMClips>0</MMClips>
  <ScaleCrop>false</ScaleCrop>
  <HeadingPairs>
    <vt:vector size="4" baseType="variant">
      <vt:variant>
        <vt:lpstr>主题</vt:lpstr>
      </vt:variant>
      <vt:variant>
        <vt:i4>1</vt:i4>
      </vt:variant>
      <vt:variant>
        <vt:lpstr>幻灯片标题</vt:lpstr>
      </vt:variant>
      <vt:variant>
        <vt:i4>6</vt:i4>
      </vt:variant>
    </vt:vector>
  </HeadingPairs>
  <TitlesOfParts>
    <vt:vector size="7" baseType="lpstr">
      <vt:lpstr>纽迪希亚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如何给宝宝测量身长体重和评估</dc:title>
  <dc:creator>Edith</dc:creator>
  <cp:lastModifiedBy>admin</cp:lastModifiedBy>
  <cp:revision>477</cp:revision>
  <dcterms:created xsi:type="dcterms:W3CDTF">2017-12-20T07:42:00Z</dcterms:created>
  <dcterms:modified xsi:type="dcterms:W3CDTF">2018-06-25T03:01:25Z</dcterms:modified>
</cp:coreProperties>
</file>