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0" r:id="rId2"/>
    <p:sldId id="324" r:id="rId3"/>
    <p:sldId id="325" r:id="rId4"/>
    <p:sldId id="326" r:id="rId5"/>
    <p:sldId id="323" r:id="rId6"/>
    <p:sldId id="322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nfang Chen" initials="YC" lastIdx="6" clrIdx="0"/>
  <p:cmAuthor id="1" name="LU Lois" initials="LL" lastIdx="2" clrIdx="1"/>
  <p:cmAuthor id="2" name="Sally Chen" initials="SC" lastIdx="10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8157D"/>
    <a:srgbClr val="F7E3E4"/>
    <a:srgbClr val="EF9CBC"/>
    <a:srgbClr val="4C157D"/>
    <a:srgbClr val="F8E4E5"/>
    <a:srgbClr val="D67298"/>
    <a:srgbClr val="5A2982"/>
    <a:srgbClr val="9900CC"/>
    <a:srgbClr val="D4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3370" autoAdjust="0"/>
  </p:normalViewPr>
  <p:slideViewPr>
    <p:cSldViewPr snapToGrid="0">
      <p:cViewPr>
        <p:scale>
          <a:sx n="60" d="100"/>
          <a:sy n="60" d="100"/>
        </p:scale>
        <p:origin x="-1698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A2EA5-52D9-43A6-83F6-AFF8ED6377B6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6CBCB-C956-47FD-8988-A9CA2E3D1A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6817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6CBCB-C956-47FD-8988-A9CA2E3D1A3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81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6CBCB-C956-47FD-8988-A9CA2E3D1A3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81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6CBCB-C956-47FD-8988-A9CA2E3D1A3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81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6CBCB-C956-47FD-8988-A9CA2E3D1A3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281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59FE514-3284-4557-95DE-A67749C85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13A6A80C-EE62-41E6-A560-A161AD64FF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BB56670-D622-4052-AD9F-141FFA5B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3E70-85C2-4D3B-94EE-31FF817531F5}" type="datetimeFigureOut">
              <a:rPr lang="zh-CN" altLang="en-US" smtClean="0"/>
              <a:pPr/>
              <a:t>2018/6/25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65C75DD-C867-451D-A444-0A74B6604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E598F01-8532-4D78-A063-18F6B998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982-292A-41B1-B99B-B9344BBAD9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3E3E07A-99C7-4D41-9E76-ABB30E9901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AC1232-3538-4E89-AA71-0BEE715B8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1F0E2A4-25EE-4138-84AD-281D59F5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3E70-85C2-4D3B-94EE-31FF817531F5}" type="datetimeFigureOut">
              <a:rPr lang="zh-CN" altLang="en-US" smtClean="0"/>
              <a:pPr/>
              <a:t>2018/6/25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1484E55D-4ECB-418C-9804-D11A9A170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B00E916-6ABE-45F1-94C5-BB7026263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982-292A-41B1-B99B-B9344BBAD9B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7603CA66-F0A2-4E59-A9E6-8024636CC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8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B791CF-53CB-4825-9015-B9E65EEB6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4286"/>
          </a:xfrm>
        </p:spPr>
        <p:txBody>
          <a:bodyPr>
            <a:normAutofit/>
          </a:bodyPr>
          <a:lstStyle>
            <a:lvl1pPr algn="ctr">
              <a:defRPr sz="2100" b="1">
                <a:solidFill>
                  <a:srgbClr val="5A298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B814CFA8-A06B-4257-93ED-8AE39A51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C3E70-85C2-4D3B-94EE-31FF817531F5}" type="datetimeFigureOut">
              <a:rPr lang="zh-CN" altLang="en-US" smtClean="0"/>
              <a:pPr/>
              <a:t>2018/6/25</a:t>
            </a:fld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28AC22F-F337-4A5D-A70C-8B2A1AC7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44C01BA1-03F8-4DBD-B79E-B802D7C40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1B982-292A-41B1-B99B-B9344BBAD9B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842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9537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10EA902-76A3-42E5-89C8-1AAE99C1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DD6BDB0-DE65-402A-81AE-8D4440ADE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94E94CE-A2BE-4EF2-8100-51F3A7A51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F3C3E70-85C2-4D3B-94EE-31FF817531F5}" type="datetimeFigureOut">
              <a:rPr lang="zh-CN" altLang="en-US" smtClean="0"/>
              <a:pPr/>
              <a:t>2018/6/25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216FB6-39B1-4375-94AE-2C9A684BD2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27699E2-E5CD-42FF-B95F-0ED94B0AB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DA1B982-292A-41B1-B99B-B9344BBAD9BC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3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  <p:sldLayoutId id="214748365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9" Type="http://schemas.openxmlformats.org/officeDocument/2006/relationships/image" Target="../media/image48.png"/><Relationship Id="rId3" Type="http://schemas.openxmlformats.org/officeDocument/2006/relationships/image" Target="../media/image12.jpeg"/><Relationship Id="rId21" Type="http://schemas.openxmlformats.org/officeDocument/2006/relationships/image" Target="../media/image30.png"/><Relationship Id="rId34" Type="http://schemas.openxmlformats.org/officeDocument/2006/relationships/image" Target="../media/image43.png"/><Relationship Id="rId42" Type="http://schemas.openxmlformats.org/officeDocument/2006/relationships/image" Target="../media/image51.png"/><Relationship Id="rId47" Type="http://schemas.openxmlformats.org/officeDocument/2006/relationships/image" Target="../media/image56.png"/><Relationship Id="rId50" Type="http://schemas.openxmlformats.org/officeDocument/2006/relationships/image" Target="../media/image59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38" Type="http://schemas.openxmlformats.org/officeDocument/2006/relationships/image" Target="../media/image47.png"/><Relationship Id="rId46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41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37" Type="http://schemas.openxmlformats.org/officeDocument/2006/relationships/image" Target="../media/image46.png"/><Relationship Id="rId40" Type="http://schemas.openxmlformats.org/officeDocument/2006/relationships/image" Target="../media/image49.png"/><Relationship Id="rId45" Type="http://schemas.openxmlformats.org/officeDocument/2006/relationships/image" Target="../media/image54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36" Type="http://schemas.openxmlformats.org/officeDocument/2006/relationships/image" Target="../media/image45.png"/><Relationship Id="rId49" Type="http://schemas.openxmlformats.org/officeDocument/2006/relationships/image" Target="../media/image58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4" Type="http://schemas.openxmlformats.org/officeDocument/2006/relationships/image" Target="../media/image53.png"/><Relationship Id="rId52" Type="http://schemas.openxmlformats.org/officeDocument/2006/relationships/image" Target="../media/image61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Relationship Id="rId35" Type="http://schemas.openxmlformats.org/officeDocument/2006/relationships/image" Target="../media/image44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image" Target="../media/image17.png"/><Relationship Id="rId51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!!Edith\纽迪希亚\纽康特\2018\7月8日过敏日\ppt\pp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!!!Edith\纽迪希亚\纽康特\2018\7月8日过敏日\ppt\e数字字母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0" y="54037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!!!Edith\纽迪希亚\纽康特\2018\7月8日过敏日\ppt\e数字字母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28" y="54037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!!!Edith\纽迪希亚\纽康特\2018\7月8日过敏日\ppt\e数字字母\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15" y="540376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D:\!!!Edith\纽迪希亚\纽康特\2018\7月8日过敏日\ppt\e数字字母\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40" y="61023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!!!Edith\纽迪希亚\纽康特\2018\7月8日过敏日\ppt\e数字字母\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28" y="61023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0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!!Edith\纽迪希亚\纽康特\2018\7月8日过敏日\ppt\ppt1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!!!Edith\纽迪希亚\纽康特\2018\7月8日过敏日\ppt\ppt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!!!Edith\纽迪希亚\纽康特\2018\7月8日过敏日\ppt\a调味料\食油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6" y="2307032"/>
            <a:ext cx="45832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!!!Edith\纽迪希亚\纽康特\2018\7月8日过敏日\ppt\a调味料\食盐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307032"/>
            <a:ext cx="45832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!!!Edith\纽迪希亚\纽康特\2018\7月8日过敏日\ppt\a调味料\白砂糖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307032"/>
            <a:ext cx="45832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!!!Edith\纽迪希亚\纽康特\2018\7月8日过敏日\ppt\a调味料\酱油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307032"/>
            <a:ext cx="45832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!!!Edith\纽迪希亚\纽康特\2018\7月8日过敏日\ppt\a调味料\陈醋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82" y="2307032"/>
            <a:ext cx="45832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!!!Edith\纽迪希亚\纽康特\2018\7月8日过敏日\ppt\a调味料\胡椒粉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1" y="2307032"/>
            <a:ext cx="45832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!!!Edith\纽迪希亚\纽康特\2018\7月8日过敏日\ppt\a调味料\番茄酱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2" y="2307032"/>
            <a:ext cx="45832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D:\!!!Edith\纽迪希亚\纽康特\2018\7月8日过敏日\ppt\b荤肉\鸡蛋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6" y="2902654"/>
            <a:ext cx="46330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D:\!!!Edith\纽迪希亚\纽康特\2018\7月8日过敏日\ppt\b荤肉\鸡肉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2902654"/>
            <a:ext cx="46330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D:\!!!Edith\纽迪希亚\纽康特\2018\7月8日过敏日\ppt\b荤肉\基围虾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2902654"/>
            <a:ext cx="46330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D:\!!!Edith\纽迪希亚\纽康特\2018\7月8日过敏日\ppt\b荤肉\牛肉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2902654"/>
            <a:ext cx="46330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!!!Edith\纽迪希亚\纽康特\2018\7月8日过敏日\ppt\b荤肉\鲢鱼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82" y="2902654"/>
            <a:ext cx="463304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D:\!!!Edith\纽迪希亚\纽康特\2018\7月8日过敏日\ppt\b荤肉\猪肉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1" y="29026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D:\!!!Edith\纽迪希亚\纽康特\2018\7月8日过敏日\ppt\b荤肉\火腿肠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2" y="29026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!!!Edith\纽迪希亚\纽康特\2018\7月8日过敏日\ppt\b荤肉\猪肝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6" y="34999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!!!Edith\纽迪希亚\纽康特\2018\7月8日过敏日\ppt\b荤肉\河蟹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34999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D:\!!!Edith\纽迪希亚\纽康特\2018\7月8日过敏日\ppt\b荤肉\猪蹄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34999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D:\!!!Edith\纽迪希亚\纽康特\2018\7月8日过敏日\ppt\b荤肉\羊肉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4999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D:\!!!Edith\纽迪希亚\纽康特\2018\7月8日过敏日\ppt\b荤肉\鸽肉.pn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82" y="34999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D:\!!!Edith\纽迪希亚\纽康特\2018\7月8日过敏日\ppt\b荤肉\小黄鱼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1" y="34999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D:\!!!Edith\纽迪希亚\纽康特\2018\7月8日过敏日\ppt\b荤肉\烧鹅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2" y="349995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7" name="Picture 25" descr="D:\!!!Edith\纽迪希亚\纽康特\2018\7月8日过敏日\ppt\c果蔬\番茄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6" y="41371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D:\!!!Edith\纽迪希亚\纽康特\2018\7月8日过敏日\ppt\c果蔬\胡萝卜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1371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9" name="Picture 27" descr="D:\!!!Edith\纽迪希亚\纽康特\2018\7月8日过敏日\ppt\c果蔬\蘑菇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1371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D:\!!!Edith\纽迪希亚\纽康特\2018\7月8日过敏日\ppt\c果蔬\大白菜.pn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1371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1" name="Picture 29" descr="D:\!!!Edith\纽迪希亚\纽康特\2018\7月8日过敏日\ppt\c果蔬\菠菜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82" y="41371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D:\!!!Edith\纽迪希亚\纽康特\2018\7月8日过敏日\ppt\c果蔬\南瓜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1" y="41371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3" name="Picture 31" descr="D:\!!!Edith\纽迪希亚\纽康特\2018\7月8日过敏日\ppt\c果蔬\茄子.pn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2" y="41371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D:\!!!Edith\纽迪希亚\纽康特\2018\7月8日过敏日\ppt\c果蔬\香蕉.png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6" y="47467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D:\!!!Edith\纽迪希亚\纽康特\2018\7月8日过敏日\ppt\c果蔬\苹果.png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47467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D:\!!!Edith\纽迪希亚\纽康特\2018\7月8日过敏日\ppt\c果蔬\橙子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7467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7" name="Picture 35" descr="D:\!!!Edith\纽迪希亚\纽康特\2018\7月8日过敏日\ppt\c果蔬\猕猴桃.png"/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47467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D:\!!!Edith\纽迪希亚\纽康特\2018\7月8日过敏日\ppt\c果蔬\荔枝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82" y="47467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9" name="Picture 37" descr="D:\!!!Edith\纽迪希亚\纽康特\2018\7月8日过敏日\ppt\c果蔬\芒果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1" y="47467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0" name="Picture 38" descr="D:\!!!Edith\纽迪希亚\纽康特\2018\7月8日过敏日\ppt\c果蔬\菠萝.png"/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2" y="47467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1" name="Picture 39" descr="D:\!!!Edith\纽迪希亚\纽康特\2018\7月8日过敏日\ppt\d主食\米饭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6" y="53563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2" name="Picture 40" descr="D:\!!!Edith\纽迪希亚\纽康特\2018\7月8日过敏日\ppt\d主食\面条.png"/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53563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" name="Picture 41" descr="D:\!!!Edith\纽迪希亚\纽康特\2018\7月8日过敏日\ppt\d主食\馒头.png"/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53563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D:\!!!Edith\纽迪希亚\纽康特\2018\7月8日过敏日\ppt\d主食\小米粥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53563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5" name="Picture 43" descr="D:\!!!Edith\纽迪希亚\纽康特\2018\7月8日过敏日\ppt\d主食\面包.png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82" y="53563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6" name="Picture 44" descr="D:\!!!Edith\纽迪希亚\纽康特\2018\7月8日过敏日\ppt\d主食\饼干.png"/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1" y="53563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7" name="Picture 45" descr="D:\!!!Edith\纽迪希亚\纽康特\2018\7月8日过敏日\ppt\d主食\蛋糕.png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2" y="53563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8" name="Picture 46" descr="D:\!!!Edith\纽迪希亚\纽康特\2018\7月8日过敏日\ppt\d主食\麦片.png"/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866" y="59278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9" name="Picture 47" descr="D:\!!!Edith\纽迪希亚\纽康特\2018\7月8日过敏日\ppt\d主食\玉米.png"/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25" y="59278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0" name="Picture 48" descr="D:\!!!Edith\纽迪希亚\纽康特\2018\7月8日过敏日\ppt\d主食\黄豆.png"/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59278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1" name="Picture 49" descr="D:\!!!Edith\纽迪希亚\纽康特\2018\7月8日过敏日\ppt\d主食\豆腐.png"/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59278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2" name="Picture 50" descr="D:\!!!Edith\纽迪希亚\纽康特\2018\7月8日过敏日\ppt\d主食\豆腐干.png"/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82" y="59278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3" name="Picture 51" descr="D:\!!!Edith\纽迪希亚\纽康特\2018\7月8日过敏日\ppt\d主食\红薯.png"/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941" y="59278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24" name="Picture 52" descr="D:\!!!Edith\纽迪希亚\纽康特\2018\7月8日过敏日\ppt\d主食\马铃薯.png"/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482" y="5927834"/>
            <a:ext cx="48384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!!Edith\纽迪希亚\纽康特\2018\7月8日过敏日\ppt\ppt2-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3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!!!Edith\纽迪希亚\纽康特\2018\7月8日过敏日\ppt\pp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"/>
            <a:ext cx="9148801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!!!Edith\纽迪希亚\纽康特\2018\7月8日过敏日\ppt\e数字字母\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" y="5291138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!!!Edith\纽迪希亚\纽康特\2018\7月8日过敏日\ppt\e数字字母\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291138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!!!Edith\纽迪希亚\纽康特\2018\7月8日过敏日\ppt\e数字字母\C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1" y="5999054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!!!Edith\纽迪希亚\纽康特\2018\7月8日过敏日\ppt\e数字字母\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5999054"/>
            <a:ext cx="581025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6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!!!Edith\纽迪希亚\纽康特\2018\7月8日过敏日\ppt\ppt3-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800" cy="686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99131"/>
      </p:ext>
    </p:extLst>
  </p:cSld>
  <p:clrMapOvr>
    <a:masterClrMapping/>
  </p:clrMapOvr>
</p:sld>
</file>

<file path=ppt/theme/theme1.xml><?xml version="1.0" encoding="utf-8"?>
<a:theme xmlns:a="http://schemas.openxmlformats.org/drawingml/2006/main" name="纽迪希亚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纽迪希亚" id="{4FA610C9-B1B4-4610-AD9C-906E242497FF}" vid="{7754F8D1-9443-485A-AB60-B0B0311E297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纽迪希亚</Template>
  <TotalTime>11141</TotalTime>
  <Words>4</Words>
  <Application>Microsoft Office PowerPoint</Application>
  <PresentationFormat>全屏显示(4:3)</PresentationFormat>
  <Paragraphs>4</Paragraphs>
  <Slides>6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纽迪希亚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如何给宝宝测量身长体重和评估</dc:title>
  <dc:creator>Edith</dc:creator>
  <cp:lastModifiedBy>admin</cp:lastModifiedBy>
  <cp:revision>477</cp:revision>
  <dcterms:created xsi:type="dcterms:W3CDTF">2017-12-20T07:42:00Z</dcterms:created>
  <dcterms:modified xsi:type="dcterms:W3CDTF">2018-06-25T03:01:25Z</dcterms:modified>
</cp:coreProperties>
</file>