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48" r:id="rId2"/>
    <p:sldMasterId id="2147483761" r:id="rId3"/>
  </p:sldMasterIdLst>
  <p:notesMasterIdLst>
    <p:notesMasterId r:id="rId17"/>
  </p:notesMasterIdLst>
  <p:sldIdLst>
    <p:sldId id="279" r:id="rId4"/>
    <p:sldId id="327" r:id="rId5"/>
    <p:sldId id="280" r:id="rId6"/>
    <p:sldId id="321" r:id="rId7"/>
    <p:sldId id="326" r:id="rId8"/>
    <p:sldId id="322" r:id="rId9"/>
    <p:sldId id="314" r:id="rId10"/>
    <p:sldId id="316" r:id="rId11"/>
    <p:sldId id="325" r:id="rId12"/>
    <p:sldId id="328" r:id="rId13"/>
    <p:sldId id="320" r:id="rId14"/>
    <p:sldId id="318" r:id="rId15"/>
    <p:sldId id="297" r:id="rId16"/>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Lato Regular"/>
        <a:ea typeface="宋体" pitchFamily="2" charset="-122"/>
        <a:cs typeface="+mn-cs"/>
      </a:defRPr>
    </a:lvl1pPr>
    <a:lvl2pPr marL="457200" algn="l" defTabSz="457200" rtl="0" fontAlgn="base">
      <a:spcBef>
        <a:spcPct val="0"/>
      </a:spcBef>
      <a:spcAft>
        <a:spcPct val="0"/>
      </a:spcAft>
      <a:defRPr kern="1200">
        <a:solidFill>
          <a:schemeClr val="tx1"/>
        </a:solidFill>
        <a:latin typeface="Lato Regular"/>
        <a:ea typeface="宋体" pitchFamily="2" charset="-122"/>
        <a:cs typeface="+mn-cs"/>
      </a:defRPr>
    </a:lvl2pPr>
    <a:lvl3pPr marL="914400" algn="l" defTabSz="457200" rtl="0" fontAlgn="base">
      <a:spcBef>
        <a:spcPct val="0"/>
      </a:spcBef>
      <a:spcAft>
        <a:spcPct val="0"/>
      </a:spcAft>
      <a:defRPr kern="1200">
        <a:solidFill>
          <a:schemeClr val="tx1"/>
        </a:solidFill>
        <a:latin typeface="Lato Regular"/>
        <a:ea typeface="宋体" pitchFamily="2" charset="-122"/>
        <a:cs typeface="+mn-cs"/>
      </a:defRPr>
    </a:lvl3pPr>
    <a:lvl4pPr marL="1371600" algn="l" defTabSz="457200" rtl="0" fontAlgn="base">
      <a:spcBef>
        <a:spcPct val="0"/>
      </a:spcBef>
      <a:spcAft>
        <a:spcPct val="0"/>
      </a:spcAft>
      <a:defRPr kern="1200">
        <a:solidFill>
          <a:schemeClr val="tx1"/>
        </a:solidFill>
        <a:latin typeface="Lato Regular"/>
        <a:ea typeface="宋体" pitchFamily="2" charset="-122"/>
        <a:cs typeface="+mn-cs"/>
      </a:defRPr>
    </a:lvl4pPr>
    <a:lvl5pPr marL="1828800" algn="l" defTabSz="457200" rtl="0" fontAlgn="base">
      <a:spcBef>
        <a:spcPct val="0"/>
      </a:spcBef>
      <a:spcAft>
        <a:spcPct val="0"/>
      </a:spcAft>
      <a:defRPr kern="1200">
        <a:solidFill>
          <a:schemeClr val="tx1"/>
        </a:solidFill>
        <a:latin typeface="Lato Regular"/>
        <a:ea typeface="宋体" pitchFamily="2" charset="-122"/>
        <a:cs typeface="+mn-cs"/>
      </a:defRPr>
    </a:lvl5pPr>
    <a:lvl6pPr marL="2286000" algn="l" defTabSz="914400" rtl="0" eaLnBrk="1" latinLnBrk="0" hangingPunct="1">
      <a:defRPr kern="1200">
        <a:solidFill>
          <a:schemeClr val="tx1"/>
        </a:solidFill>
        <a:latin typeface="Lato Regular"/>
        <a:ea typeface="宋体" pitchFamily="2" charset="-122"/>
        <a:cs typeface="+mn-cs"/>
      </a:defRPr>
    </a:lvl6pPr>
    <a:lvl7pPr marL="2743200" algn="l" defTabSz="914400" rtl="0" eaLnBrk="1" latinLnBrk="0" hangingPunct="1">
      <a:defRPr kern="1200">
        <a:solidFill>
          <a:schemeClr val="tx1"/>
        </a:solidFill>
        <a:latin typeface="Lato Regular"/>
        <a:ea typeface="宋体" pitchFamily="2" charset="-122"/>
        <a:cs typeface="+mn-cs"/>
      </a:defRPr>
    </a:lvl7pPr>
    <a:lvl8pPr marL="3200400" algn="l" defTabSz="914400" rtl="0" eaLnBrk="1" latinLnBrk="0" hangingPunct="1">
      <a:defRPr kern="1200">
        <a:solidFill>
          <a:schemeClr val="tx1"/>
        </a:solidFill>
        <a:latin typeface="Lato Regular"/>
        <a:ea typeface="宋体" pitchFamily="2" charset="-122"/>
        <a:cs typeface="+mn-cs"/>
      </a:defRPr>
    </a:lvl8pPr>
    <a:lvl9pPr marL="3657600" algn="l" defTabSz="914400" rtl="0" eaLnBrk="1" latinLnBrk="0" hangingPunct="1">
      <a:defRPr kern="1200">
        <a:solidFill>
          <a:schemeClr val="tx1"/>
        </a:solidFill>
        <a:latin typeface="Lato Regular"/>
        <a:ea typeface="宋体" pitchFamily="2" charset="-122"/>
        <a:cs typeface="+mn-cs"/>
      </a:defRPr>
    </a:lvl9pPr>
  </p:defaultTextStyle>
  <p:extLst>
    <p:ext uri="{EFAFB233-063F-42B5-8137-9DF3F51BA10A}">
      <p15:sldGuideLst xmlns:p15="http://schemas.microsoft.com/office/powerpoint/2012/main">
        <p15:guide id="1" orient="horz" pos="316">
          <p15:clr>
            <a:srgbClr val="A4A3A4"/>
          </p15:clr>
        </p15:guide>
        <p15:guide id="2" orient="horz" pos="1898">
          <p15:clr>
            <a:srgbClr val="A4A3A4"/>
          </p15:clr>
        </p15:guide>
        <p15:guide id="3" orient="horz" pos="1130">
          <p15:clr>
            <a:srgbClr val="A4A3A4"/>
          </p15:clr>
        </p15:guide>
        <p15:guide id="4" pos="854">
          <p15:clr>
            <a:srgbClr val="A4A3A4"/>
          </p15:clr>
        </p15:guide>
        <p15:guide id="5" pos="2899">
          <p15:clr>
            <a:srgbClr val="A4A3A4"/>
          </p15:clr>
        </p15:guide>
        <p15:guide id="6" pos="311">
          <p15:clr>
            <a:srgbClr val="A4A3A4"/>
          </p15:clr>
        </p15:guide>
      </p15:sldGuideLst>
    </p:ext>
    <p:ext uri="{2D200454-40CA-4A62-9FC3-DE9A4176ACB9}">
      <p15:notesGuideLst xmlns:p15="http://schemas.microsoft.com/office/powerpoint/2012/main">
        <p15:guide id="1" orient="horz" pos="3131" userDrawn="1">
          <p15:clr>
            <a:srgbClr val="A4A3A4"/>
          </p15:clr>
        </p15:guide>
        <p15:guide id="2" pos="214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jo" initials="Jojo" lastIdx="22" clrIdx="0">
    <p:extLst>
      <p:ext uri="{19B8F6BF-5375-455C-9EA6-DF929625EA0E}">
        <p15:presenceInfo xmlns:p15="http://schemas.microsoft.com/office/powerpoint/2012/main" userId="Jojo" providerId="None"/>
      </p:ext>
    </p:extLst>
  </p:cmAuthor>
  <p:cmAuthor id="2" name="INTERN ChildcareMarketing2" initials="IC" lastIdx="18" clrIdx="1"/>
  <p:cmAuthor id="3" name="ZHANG Holly" initials="ZH" lastIdx="21" clrIdx="2">
    <p:extLst>
      <p:ext uri="{19B8F6BF-5375-455C-9EA6-DF929625EA0E}">
        <p15:presenceInfo xmlns:p15="http://schemas.microsoft.com/office/powerpoint/2012/main" userId="S-1-5-21-3584382214-856458940-583358966-8373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4F2683"/>
    <a:srgbClr val="8D81BB"/>
    <a:srgbClr val="6CA62C"/>
    <a:srgbClr val="CAE8AA"/>
    <a:srgbClr val="D7D7D7"/>
    <a:srgbClr val="F9F9F9"/>
    <a:srgbClr val="EAF5FC"/>
    <a:srgbClr val="FFE7F4"/>
    <a:srgbClr val="8928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08" autoAdjust="0"/>
    <p:restoredTop sz="97459" autoAdjust="0"/>
  </p:normalViewPr>
  <p:slideViewPr>
    <p:cSldViewPr snapToGrid="0">
      <p:cViewPr varScale="1">
        <p:scale>
          <a:sx n="68" d="100"/>
          <a:sy n="68" d="100"/>
        </p:scale>
        <p:origin x="780" y="60"/>
      </p:cViewPr>
      <p:guideLst>
        <p:guide orient="horz" pos="316"/>
        <p:guide orient="horz" pos="1898"/>
        <p:guide orient="horz" pos="1130"/>
        <p:guide pos="854"/>
        <p:guide pos="2899"/>
        <p:guide pos="31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0"/>
    </p:cViewPr>
  </p:sorterViewPr>
  <p:notesViewPr>
    <p:cSldViewPr snapToGrid="0">
      <p:cViewPr varScale="1">
        <p:scale>
          <a:sx n="51" d="100"/>
          <a:sy n="51" d="100"/>
        </p:scale>
        <p:origin x="-3006" y="-108"/>
      </p:cViewPr>
      <p:guideLst>
        <p:guide orient="horz" pos="3131"/>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56E914-4F56-49C1-9B71-2881C9DB066F}" type="doc">
      <dgm:prSet loTypeId="urn:microsoft.com/office/officeart/2005/8/layout/chevron1" loCatId="process" qsTypeId="urn:microsoft.com/office/officeart/2005/8/quickstyle/simple5" qsCatId="simple" csTypeId="urn:microsoft.com/office/officeart/2005/8/colors/accent6_4" csCatId="accent6" phldr="1"/>
      <dgm:spPr/>
      <dgm:t>
        <a:bodyPr/>
        <a:lstStyle/>
        <a:p>
          <a:endParaRPr lang="en-GB"/>
        </a:p>
      </dgm:t>
    </dgm:pt>
    <dgm:pt modelId="{F996D444-5853-4226-8751-75BC1826109D}">
      <dgm:prSet phldrT="[Text]"/>
      <dgm:spPr/>
      <dgm:t>
        <a:bodyPr/>
        <a:lstStyle/>
        <a:p>
          <a:r>
            <a:rPr lang="en-US" altLang="zh-CN" b="1" dirty="0">
              <a:solidFill>
                <a:srgbClr val="6600CC"/>
              </a:solidFill>
            </a:rPr>
            <a:t>Jan</a:t>
          </a:r>
          <a:endParaRPr lang="en-GB" b="1" dirty="0">
            <a:solidFill>
              <a:srgbClr val="6600CC"/>
            </a:solidFill>
          </a:endParaRPr>
        </a:p>
      </dgm:t>
    </dgm:pt>
    <dgm:pt modelId="{BEC5DAD9-866B-4795-A720-DA72FA9A9AFB}" type="parTrans" cxnId="{A7A69141-5F22-4534-84A7-B2F43D4EF7C4}">
      <dgm:prSet/>
      <dgm:spPr/>
      <dgm:t>
        <a:bodyPr/>
        <a:lstStyle/>
        <a:p>
          <a:endParaRPr lang="en-GB" b="1">
            <a:solidFill>
              <a:srgbClr val="6600CC"/>
            </a:solidFill>
          </a:endParaRPr>
        </a:p>
      </dgm:t>
    </dgm:pt>
    <dgm:pt modelId="{624894C8-9C11-4B7B-B899-0A4734226204}" type="sibTrans" cxnId="{A7A69141-5F22-4534-84A7-B2F43D4EF7C4}">
      <dgm:prSet/>
      <dgm:spPr/>
      <dgm:t>
        <a:bodyPr/>
        <a:lstStyle/>
        <a:p>
          <a:endParaRPr lang="en-GB" b="1">
            <a:solidFill>
              <a:srgbClr val="6600CC"/>
            </a:solidFill>
          </a:endParaRPr>
        </a:p>
      </dgm:t>
    </dgm:pt>
    <dgm:pt modelId="{6E357742-807A-446C-A4D2-D9DA1A589778}">
      <dgm:prSet phldrT="[Text]"/>
      <dgm:spPr/>
      <dgm:t>
        <a:bodyPr/>
        <a:lstStyle/>
        <a:p>
          <a:r>
            <a:rPr lang="en-US" altLang="zh-CN" b="1" dirty="0">
              <a:solidFill>
                <a:srgbClr val="6600CC"/>
              </a:solidFill>
            </a:rPr>
            <a:t>Feb</a:t>
          </a:r>
          <a:endParaRPr lang="en-GB" b="1" dirty="0">
            <a:solidFill>
              <a:srgbClr val="6600CC"/>
            </a:solidFill>
          </a:endParaRPr>
        </a:p>
      </dgm:t>
    </dgm:pt>
    <dgm:pt modelId="{9844438B-AB5A-4F3F-A9D9-FCEBB0940B31}" type="parTrans" cxnId="{F93F9926-94EA-4680-9090-1272EC37DC70}">
      <dgm:prSet/>
      <dgm:spPr/>
      <dgm:t>
        <a:bodyPr/>
        <a:lstStyle/>
        <a:p>
          <a:endParaRPr lang="en-GB" b="1">
            <a:solidFill>
              <a:srgbClr val="6600CC"/>
            </a:solidFill>
          </a:endParaRPr>
        </a:p>
      </dgm:t>
    </dgm:pt>
    <dgm:pt modelId="{210603F9-E77D-4B04-90DC-49B9DEDAF12A}" type="sibTrans" cxnId="{F93F9926-94EA-4680-9090-1272EC37DC70}">
      <dgm:prSet/>
      <dgm:spPr/>
      <dgm:t>
        <a:bodyPr/>
        <a:lstStyle/>
        <a:p>
          <a:endParaRPr lang="en-GB" b="1">
            <a:solidFill>
              <a:srgbClr val="6600CC"/>
            </a:solidFill>
          </a:endParaRPr>
        </a:p>
      </dgm:t>
    </dgm:pt>
    <dgm:pt modelId="{77A63144-6710-43B7-ABA4-1AEA09F1EEE8}">
      <dgm:prSet phldrT="[Text]"/>
      <dgm:spPr/>
      <dgm:t>
        <a:bodyPr/>
        <a:lstStyle/>
        <a:p>
          <a:r>
            <a:rPr lang="en-US" b="1" dirty="0">
              <a:solidFill>
                <a:srgbClr val="6600CC"/>
              </a:solidFill>
            </a:rPr>
            <a:t>Mar</a:t>
          </a:r>
          <a:endParaRPr lang="en-GB" b="1" dirty="0">
            <a:solidFill>
              <a:srgbClr val="6600CC"/>
            </a:solidFill>
          </a:endParaRPr>
        </a:p>
      </dgm:t>
    </dgm:pt>
    <dgm:pt modelId="{9B4E1538-C31F-4B7E-A32B-BF2288E74231}" type="parTrans" cxnId="{B7CD8CE1-D3A8-4846-8813-6D713397B554}">
      <dgm:prSet/>
      <dgm:spPr/>
      <dgm:t>
        <a:bodyPr/>
        <a:lstStyle/>
        <a:p>
          <a:endParaRPr lang="en-GB" b="1">
            <a:solidFill>
              <a:srgbClr val="6600CC"/>
            </a:solidFill>
          </a:endParaRPr>
        </a:p>
      </dgm:t>
    </dgm:pt>
    <dgm:pt modelId="{87368C86-348C-4C1D-875B-03B5DEBDE9B3}" type="sibTrans" cxnId="{B7CD8CE1-D3A8-4846-8813-6D713397B554}">
      <dgm:prSet/>
      <dgm:spPr/>
      <dgm:t>
        <a:bodyPr/>
        <a:lstStyle/>
        <a:p>
          <a:endParaRPr lang="en-GB" b="1">
            <a:solidFill>
              <a:srgbClr val="6600CC"/>
            </a:solidFill>
          </a:endParaRPr>
        </a:p>
      </dgm:t>
    </dgm:pt>
    <dgm:pt modelId="{AC625C23-CEE2-40D0-90B1-ABADFF8C280D}">
      <dgm:prSet phldrT="[Text]"/>
      <dgm:spPr/>
      <dgm:t>
        <a:bodyPr/>
        <a:lstStyle/>
        <a:p>
          <a:r>
            <a:rPr lang="en-US" b="1" dirty="0">
              <a:solidFill>
                <a:srgbClr val="6600CC"/>
              </a:solidFill>
            </a:rPr>
            <a:t>Apr</a:t>
          </a:r>
          <a:endParaRPr lang="en-GB" b="1" dirty="0">
            <a:solidFill>
              <a:srgbClr val="6600CC"/>
            </a:solidFill>
          </a:endParaRPr>
        </a:p>
      </dgm:t>
    </dgm:pt>
    <dgm:pt modelId="{3642C7B4-C868-4D3F-BF4C-1E5417CC8227}" type="parTrans" cxnId="{9CBDBB9C-70DB-4CBD-9E93-78D1D6DACADE}">
      <dgm:prSet/>
      <dgm:spPr/>
      <dgm:t>
        <a:bodyPr/>
        <a:lstStyle/>
        <a:p>
          <a:endParaRPr lang="en-GB" b="1">
            <a:solidFill>
              <a:srgbClr val="6600CC"/>
            </a:solidFill>
          </a:endParaRPr>
        </a:p>
      </dgm:t>
    </dgm:pt>
    <dgm:pt modelId="{C693B816-B774-466A-8446-A2C48E325B0D}" type="sibTrans" cxnId="{9CBDBB9C-70DB-4CBD-9E93-78D1D6DACADE}">
      <dgm:prSet/>
      <dgm:spPr/>
      <dgm:t>
        <a:bodyPr/>
        <a:lstStyle/>
        <a:p>
          <a:endParaRPr lang="en-GB" b="1">
            <a:solidFill>
              <a:srgbClr val="6600CC"/>
            </a:solidFill>
          </a:endParaRPr>
        </a:p>
      </dgm:t>
    </dgm:pt>
    <dgm:pt modelId="{C95B2868-E18B-452A-A70D-E7A6B75C6DE9}">
      <dgm:prSet phldrT="[Text]"/>
      <dgm:spPr/>
      <dgm:t>
        <a:bodyPr/>
        <a:lstStyle/>
        <a:p>
          <a:r>
            <a:rPr lang="en-US" b="1" dirty="0">
              <a:solidFill>
                <a:srgbClr val="6600CC"/>
              </a:solidFill>
            </a:rPr>
            <a:t>May</a:t>
          </a:r>
          <a:endParaRPr lang="en-GB" b="1" dirty="0">
            <a:solidFill>
              <a:srgbClr val="6600CC"/>
            </a:solidFill>
          </a:endParaRPr>
        </a:p>
      </dgm:t>
    </dgm:pt>
    <dgm:pt modelId="{BA4CE2D1-E5F3-4019-AB90-4D4F188DF238}" type="parTrans" cxnId="{0C8CAEC9-18F4-4953-9B94-E0177BBD5986}">
      <dgm:prSet/>
      <dgm:spPr/>
      <dgm:t>
        <a:bodyPr/>
        <a:lstStyle/>
        <a:p>
          <a:endParaRPr lang="en-GB" b="1">
            <a:solidFill>
              <a:srgbClr val="6600CC"/>
            </a:solidFill>
          </a:endParaRPr>
        </a:p>
      </dgm:t>
    </dgm:pt>
    <dgm:pt modelId="{964FB9B4-25DF-43C2-9D3C-D3A722222BA0}" type="sibTrans" cxnId="{0C8CAEC9-18F4-4953-9B94-E0177BBD5986}">
      <dgm:prSet/>
      <dgm:spPr/>
      <dgm:t>
        <a:bodyPr/>
        <a:lstStyle/>
        <a:p>
          <a:endParaRPr lang="en-GB" b="1">
            <a:solidFill>
              <a:srgbClr val="6600CC"/>
            </a:solidFill>
          </a:endParaRPr>
        </a:p>
      </dgm:t>
    </dgm:pt>
    <dgm:pt modelId="{0107CD6D-1CDD-4F7C-AC68-3CC40512274A}">
      <dgm:prSet phldrT="[Text]"/>
      <dgm:spPr/>
      <dgm:t>
        <a:bodyPr/>
        <a:lstStyle/>
        <a:p>
          <a:r>
            <a:rPr lang="en-US" b="1" dirty="0">
              <a:solidFill>
                <a:srgbClr val="6600CC"/>
              </a:solidFill>
            </a:rPr>
            <a:t>Jun</a:t>
          </a:r>
          <a:endParaRPr lang="en-GB" b="1" dirty="0">
            <a:solidFill>
              <a:srgbClr val="6600CC"/>
            </a:solidFill>
          </a:endParaRPr>
        </a:p>
      </dgm:t>
    </dgm:pt>
    <dgm:pt modelId="{2F13DA1C-BB20-4116-AC46-1752CB403F33}" type="parTrans" cxnId="{DEF26C95-9B54-4310-9B9E-DB01E0FD7200}">
      <dgm:prSet/>
      <dgm:spPr/>
      <dgm:t>
        <a:bodyPr/>
        <a:lstStyle/>
        <a:p>
          <a:endParaRPr lang="en-GB" b="1">
            <a:solidFill>
              <a:srgbClr val="6600CC"/>
            </a:solidFill>
          </a:endParaRPr>
        </a:p>
      </dgm:t>
    </dgm:pt>
    <dgm:pt modelId="{25C15E2F-5B36-4E42-867A-9AF0502EA359}" type="sibTrans" cxnId="{DEF26C95-9B54-4310-9B9E-DB01E0FD7200}">
      <dgm:prSet/>
      <dgm:spPr/>
      <dgm:t>
        <a:bodyPr/>
        <a:lstStyle/>
        <a:p>
          <a:endParaRPr lang="en-GB" b="1">
            <a:solidFill>
              <a:srgbClr val="6600CC"/>
            </a:solidFill>
          </a:endParaRPr>
        </a:p>
      </dgm:t>
    </dgm:pt>
    <dgm:pt modelId="{003496D8-4C3A-4630-BF04-3D7660449E6D}">
      <dgm:prSet phldrT="[Text]"/>
      <dgm:spPr/>
      <dgm:t>
        <a:bodyPr/>
        <a:lstStyle/>
        <a:p>
          <a:r>
            <a:rPr lang="en-US" b="1" dirty="0">
              <a:solidFill>
                <a:srgbClr val="6600CC"/>
              </a:solidFill>
            </a:rPr>
            <a:t>Jul</a:t>
          </a:r>
          <a:endParaRPr lang="en-GB" b="1" dirty="0">
            <a:solidFill>
              <a:srgbClr val="6600CC"/>
            </a:solidFill>
          </a:endParaRPr>
        </a:p>
      </dgm:t>
    </dgm:pt>
    <dgm:pt modelId="{FA4E60BA-B08D-46FB-B11B-FD2BCEEDFB20}" type="parTrans" cxnId="{38B75395-B5DF-4DCB-A448-8FC4FBC4D72E}">
      <dgm:prSet/>
      <dgm:spPr/>
      <dgm:t>
        <a:bodyPr/>
        <a:lstStyle/>
        <a:p>
          <a:endParaRPr lang="en-GB" b="1">
            <a:solidFill>
              <a:srgbClr val="6600CC"/>
            </a:solidFill>
          </a:endParaRPr>
        </a:p>
      </dgm:t>
    </dgm:pt>
    <dgm:pt modelId="{6AF67C10-6AC8-459F-921B-C43369B73792}" type="sibTrans" cxnId="{38B75395-B5DF-4DCB-A448-8FC4FBC4D72E}">
      <dgm:prSet/>
      <dgm:spPr/>
      <dgm:t>
        <a:bodyPr/>
        <a:lstStyle/>
        <a:p>
          <a:endParaRPr lang="en-GB" b="1">
            <a:solidFill>
              <a:srgbClr val="6600CC"/>
            </a:solidFill>
          </a:endParaRPr>
        </a:p>
      </dgm:t>
    </dgm:pt>
    <dgm:pt modelId="{1C6F406B-9773-4D87-8435-8D3FA4C37A12}">
      <dgm:prSet phldrT="[Text]"/>
      <dgm:spPr/>
      <dgm:t>
        <a:bodyPr/>
        <a:lstStyle/>
        <a:p>
          <a:r>
            <a:rPr lang="en-US" b="1" dirty="0">
              <a:solidFill>
                <a:srgbClr val="6600CC"/>
              </a:solidFill>
            </a:rPr>
            <a:t>Aug</a:t>
          </a:r>
          <a:endParaRPr lang="en-GB" b="1" dirty="0">
            <a:solidFill>
              <a:srgbClr val="6600CC"/>
            </a:solidFill>
          </a:endParaRPr>
        </a:p>
      </dgm:t>
    </dgm:pt>
    <dgm:pt modelId="{92EF01D0-58A9-4153-87D9-354C9E8AD3A6}" type="parTrans" cxnId="{BF34BE25-15C2-4FE8-93BE-65B151B8D0CF}">
      <dgm:prSet/>
      <dgm:spPr/>
      <dgm:t>
        <a:bodyPr/>
        <a:lstStyle/>
        <a:p>
          <a:endParaRPr lang="en-GB" b="1">
            <a:solidFill>
              <a:srgbClr val="6600CC"/>
            </a:solidFill>
          </a:endParaRPr>
        </a:p>
      </dgm:t>
    </dgm:pt>
    <dgm:pt modelId="{01A0829C-D8B2-4880-9616-9734DF5E9E02}" type="sibTrans" cxnId="{BF34BE25-15C2-4FE8-93BE-65B151B8D0CF}">
      <dgm:prSet/>
      <dgm:spPr/>
      <dgm:t>
        <a:bodyPr/>
        <a:lstStyle/>
        <a:p>
          <a:endParaRPr lang="en-GB" b="1">
            <a:solidFill>
              <a:srgbClr val="6600CC"/>
            </a:solidFill>
          </a:endParaRPr>
        </a:p>
      </dgm:t>
    </dgm:pt>
    <dgm:pt modelId="{FE350195-5F2A-4128-A1B4-6B501597A4CE}">
      <dgm:prSet phldrT="[Text]"/>
      <dgm:spPr/>
      <dgm:t>
        <a:bodyPr/>
        <a:lstStyle/>
        <a:p>
          <a:r>
            <a:rPr lang="en-US" b="1" dirty="0">
              <a:solidFill>
                <a:srgbClr val="6600CC"/>
              </a:solidFill>
            </a:rPr>
            <a:t>Sep</a:t>
          </a:r>
          <a:endParaRPr lang="en-GB" b="1" dirty="0">
            <a:solidFill>
              <a:srgbClr val="6600CC"/>
            </a:solidFill>
          </a:endParaRPr>
        </a:p>
      </dgm:t>
    </dgm:pt>
    <dgm:pt modelId="{4498C0C5-9B7A-4884-A3F4-87CE5924E969}" type="parTrans" cxnId="{43AECAA4-BB6F-4BC5-B16D-A88B3AE888B1}">
      <dgm:prSet/>
      <dgm:spPr/>
      <dgm:t>
        <a:bodyPr/>
        <a:lstStyle/>
        <a:p>
          <a:endParaRPr lang="en-GB" b="1">
            <a:solidFill>
              <a:srgbClr val="6600CC"/>
            </a:solidFill>
          </a:endParaRPr>
        </a:p>
      </dgm:t>
    </dgm:pt>
    <dgm:pt modelId="{34751985-A875-4381-92DF-D1DECEE9E49A}" type="sibTrans" cxnId="{43AECAA4-BB6F-4BC5-B16D-A88B3AE888B1}">
      <dgm:prSet/>
      <dgm:spPr/>
      <dgm:t>
        <a:bodyPr/>
        <a:lstStyle/>
        <a:p>
          <a:endParaRPr lang="en-GB" b="1">
            <a:solidFill>
              <a:srgbClr val="6600CC"/>
            </a:solidFill>
          </a:endParaRPr>
        </a:p>
      </dgm:t>
    </dgm:pt>
    <dgm:pt modelId="{BBB0BBFA-23EB-414C-8D14-50D81F3D0D93}">
      <dgm:prSet phldrT="[Text]"/>
      <dgm:spPr/>
      <dgm:t>
        <a:bodyPr/>
        <a:lstStyle/>
        <a:p>
          <a:r>
            <a:rPr lang="en-US" b="1" dirty="0">
              <a:solidFill>
                <a:srgbClr val="6600CC"/>
              </a:solidFill>
            </a:rPr>
            <a:t>Oct</a:t>
          </a:r>
          <a:endParaRPr lang="en-GB" b="1" dirty="0">
            <a:solidFill>
              <a:srgbClr val="6600CC"/>
            </a:solidFill>
          </a:endParaRPr>
        </a:p>
      </dgm:t>
    </dgm:pt>
    <dgm:pt modelId="{1D523E00-E678-4FCD-B296-ACB79B3B38E6}" type="parTrans" cxnId="{679C3105-6AC7-411B-861D-BC4B45882878}">
      <dgm:prSet/>
      <dgm:spPr/>
      <dgm:t>
        <a:bodyPr/>
        <a:lstStyle/>
        <a:p>
          <a:endParaRPr lang="en-GB" b="1">
            <a:solidFill>
              <a:srgbClr val="6600CC"/>
            </a:solidFill>
          </a:endParaRPr>
        </a:p>
      </dgm:t>
    </dgm:pt>
    <dgm:pt modelId="{3C29D61B-8343-466E-A900-A87ECDC125A6}" type="sibTrans" cxnId="{679C3105-6AC7-411B-861D-BC4B45882878}">
      <dgm:prSet/>
      <dgm:spPr/>
      <dgm:t>
        <a:bodyPr/>
        <a:lstStyle/>
        <a:p>
          <a:endParaRPr lang="en-GB" b="1">
            <a:solidFill>
              <a:srgbClr val="6600CC"/>
            </a:solidFill>
          </a:endParaRPr>
        </a:p>
      </dgm:t>
    </dgm:pt>
    <dgm:pt modelId="{E5680427-3391-490B-8459-F43F506BC094}">
      <dgm:prSet phldrT="[Text]"/>
      <dgm:spPr/>
      <dgm:t>
        <a:bodyPr/>
        <a:lstStyle/>
        <a:p>
          <a:r>
            <a:rPr lang="en-US" b="1" dirty="0">
              <a:solidFill>
                <a:srgbClr val="6600CC"/>
              </a:solidFill>
            </a:rPr>
            <a:t>Nov</a:t>
          </a:r>
          <a:endParaRPr lang="en-GB" b="1" dirty="0">
            <a:solidFill>
              <a:srgbClr val="6600CC"/>
            </a:solidFill>
          </a:endParaRPr>
        </a:p>
      </dgm:t>
    </dgm:pt>
    <dgm:pt modelId="{2BE64294-6474-41FE-9714-C532973901F9}" type="parTrans" cxnId="{926F3670-B2F9-47FB-ADA4-4A6E1B0B4A63}">
      <dgm:prSet/>
      <dgm:spPr/>
      <dgm:t>
        <a:bodyPr/>
        <a:lstStyle/>
        <a:p>
          <a:endParaRPr lang="en-GB" b="1">
            <a:solidFill>
              <a:srgbClr val="6600CC"/>
            </a:solidFill>
          </a:endParaRPr>
        </a:p>
      </dgm:t>
    </dgm:pt>
    <dgm:pt modelId="{4CDF9BE3-C198-4BEB-8D10-3CAA702EF9EB}" type="sibTrans" cxnId="{926F3670-B2F9-47FB-ADA4-4A6E1B0B4A63}">
      <dgm:prSet/>
      <dgm:spPr/>
      <dgm:t>
        <a:bodyPr/>
        <a:lstStyle/>
        <a:p>
          <a:endParaRPr lang="en-GB" b="1">
            <a:solidFill>
              <a:srgbClr val="6600CC"/>
            </a:solidFill>
          </a:endParaRPr>
        </a:p>
      </dgm:t>
    </dgm:pt>
    <dgm:pt modelId="{8BC5E403-A11F-4766-BCA9-A94FBD145EDF}">
      <dgm:prSet phldrT="[Text]"/>
      <dgm:spPr/>
      <dgm:t>
        <a:bodyPr/>
        <a:lstStyle/>
        <a:p>
          <a:r>
            <a:rPr lang="en-US" b="1" dirty="0">
              <a:solidFill>
                <a:srgbClr val="6600CC"/>
              </a:solidFill>
            </a:rPr>
            <a:t>Dec</a:t>
          </a:r>
          <a:endParaRPr lang="en-GB" b="1" dirty="0">
            <a:solidFill>
              <a:srgbClr val="6600CC"/>
            </a:solidFill>
          </a:endParaRPr>
        </a:p>
      </dgm:t>
    </dgm:pt>
    <dgm:pt modelId="{26D27EB9-BB25-4F40-9542-7B4843B90877}" type="parTrans" cxnId="{CAAC9AC1-A6A2-418C-8099-C4FD5B6C11F2}">
      <dgm:prSet/>
      <dgm:spPr/>
      <dgm:t>
        <a:bodyPr/>
        <a:lstStyle/>
        <a:p>
          <a:endParaRPr lang="en-GB" b="1">
            <a:solidFill>
              <a:srgbClr val="6600CC"/>
            </a:solidFill>
          </a:endParaRPr>
        </a:p>
      </dgm:t>
    </dgm:pt>
    <dgm:pt modelId="{EFBFDFD7-D3F9-4044-AE49-5D1643B8F032}" type="sibTrans" cxnId="{CAAC9AC1-A6A2-418C-8099-C4FD5B6C11F2}">
      <dgm:prSet/>
      <dgm:spPr/>
      <dgm:t>
        <a:bodyPr/>
        <a:lstStyle/>
        <a:p>
          <a:endParaRPr lang="en-GB" b="1">
            <a:solidFill>
              <a:srgbClr val="6600CC"/>
            </a:solidFill>
          </a:endParaRPr>
        </a:p>
      </dgm:t>
    </dgm:pt>
    <dgm:pt modelId="{9C53679E-9F73-4585-8814-68CFE595F610}" type="pres">
      <dgm:prSet presAssocID="{DD56E914-4F56-49C1-9B71-2881C9DB066F}" presName="Name0" presStyleCnt="0">
        <dgm:presLayoutVars>
          <dgm:dir/>
          <dgm:animLvl val="lvl"/>
          <dgm:resizeHandles val="exact"/>
        </dgm:presLayoutVars>
      </dgm:prSet>
      <dgm:spPr/>
    </dgm:pt>
    <dgm:pt modelId="{C152A44C-B148-4A4E-BD82-E26C5CAC2A71}" type="pres">
      <dgm:prSet presAssocID="{F996D444-5853-4226-8751-75BC1826109D}" presName="parTxOnly" presStyleLbl="node1" presStyleIdx="0" presStyleCnt="12">
        <dgm:presLayoutVars>
          <dgm:chMax val="0"/>
          <dgm:chPref val="0"/>
          <dgm:bulletEnabled val="1"/>
        </dgm:presLayoutVars>
      </dgm:prSet>
      <dgm:spPr/>
    </dgm:pt>
    <dgm:pt modelId="{AFD62261-135D-47B3-ADCD-A9F3063442F4}" type="pres">
      <dgm:prSet presAssocID="{624894C8-9C11-4B7B-B899-0A4734226204}" presName="parTxOnlySpace" presStyleCnt="0"/>
      <dgm:spPr/>
    </dgm:pt>
    <dgm:pt modelId="{1B8DEE08-5BF6-42C5-ABAB-D3C2205822F0}" type="pres">
      <dgm:prSet presAssocID="{6E357742-807A-446C-A4D2-D9DA1A589778}" presName="parTxOnly" presStyleLbl="node1" presStyleIdx="1" presStyleCnt="12">
        <dgm:presLayoutVars>
          <dgm:chMax val="0"/>
          <dgm:chPref val="0"/>
          <dgm:bulletEnabled val="1"/>
        </dgm:presLayoutVars>
      </dgm:prSet>
      <dgm:spPr/>
    </dgm:pt>
    <dgm:pt modelId="{CF7BAE30-E199-483C-9032-01CBC968BE2D}" type="pres">
      <dgm:prSet presAssocID="{210603F9-E77D-4B04-90DC-49B9DEDAF12A}" presName="parTxOnlySpace" presStyleCnt="0"/>
      <dgm:spPr/>
    </dgm:pt>
    <dgm:pt modelId="{E65B7FFA-27E7-4C08-AF16-29D9BE95A98A}" type="pres">
      <dgm:prSet presAssocID="{77A63144-6710-43B7-ABA4-1AEA09F1EEE8}" presName="parTxOnly" presStyleLbl="node1" presStyleIdx="2" presStyleCnt="12">
        <dgm:presLayoutVars>
          <dgm:chMax val="0"/>
          <dgm:chPref val="0"/>
          <dgm:bulletEnabled val="1"/>
        </dgm:presLayoutVars>
      </dgm:prSet>
      <dgm:spPr/>
    </dgm:pt>
    <dgm:pt modelId="{CB55DC46-7040-4AE8-BE7E-EA33A295390F}" type="pres">
      <dgm:prSet presAssocID="{87368C86-348C-4C1D-875B-03B5DEBDE9B3}" presName="parTxOnlySpace" presStyleCnt="0"/>
      <dgm:spPr/>
    </dgm:pt>
    <dgm:pt modelId="{566FDF7B-2FDD-44A4-AB69-9A1961AC714F}" type="pres">
      <dgm:prSet presAssocID="{AC625C23-CEE2-40D0-90B1-ABADFF8C280D}" presName="parTxOnly" presStyleLbl="node1" presStyleIdx="3" presStyleCnt="12">
        <dgm:presLayoutVars>
          <dgm:chMax val="0"/>
          <dgm:chPref val="0"/>
          <dgm:bulletEnabled val="1"/>
        </dgm:presLayoutVars>
      </dgm:prSet>
      <dgm:spPr/>
    </dgm:pt>
    <dgm:pt modelId="{102FE58D-9412-4F78-A024-7803E1E17C04}" type="pres">
      <dgm:prSet presAssocID="{C693B816-B774-466A-8446-A2C48E325B0D}" presName="parTxOnlySpace" presStyleCnt="0"/>
      <dgm:spPr/>
    </dgm:pt>
    <dgm:pt modelId="{CA664107-01F3-4EBD-BAF8-27126629F272}" type="pres">
      <dgm:prSet presAssocID="{C95B2868-E18B-452A-A70D-E7A6B75C6DE9}" presName="parTxOnly" presStyleLbl="node1" presStyleIdx="4" presStyleCnt="12">
        <dgm:presLayoutVars>
          <dgm:chMax val="0"/>
          <dgm:chPref val="0"/>
          <dgm:bulletEnabled val="1"/>
        </dgm:presLayoutVars>
      </dgm:prSet>
      <dgm:spPr/>
    </dgm:pt>
    <dgm:pt modelId="{6D4E3DE9-8ADE-47EC-B74C-A91DDEB2C37B}" type="pres">
      <dgm:prSet presAssocID="{964FB9B4-25DF-43C2-9D3C-D3A722222BA0}" presName="parTxOnlySpace" presStyleCnt="0"/>
      <dgm:spPr/>
    </dgm:pt>
    <dgm:pt modelId="{2631308A-892E-4A45-835F-FCE7C00BA020}" type="pres">
      <dgm:prSet presAssocID="{0107CD6D-1CDD-4F7C-AC68-3CC40512274A}" presName="parTxOnly" presStyleLbl="node1" presStyleIdx="5" presStyleCnt="12">
        <dgm:presLayoutVars>
          <dgm:chMax val="0"/>
          <dgm:chPref val="0"/>
          <dgm:bulletEnabled val="1"/>
        </dgm:presLayoutVars>
      </dgm:prSet>
      <dgm:spPr/>
    </dgm:pt>
    <dgm:pt modelId="{5B251503-4C84-4797-9615-A4FBA54054C1}" type="pres">
      <dgm:prSet presAssocID="{25C15E2F-5B36-4E42-867A-9AF0502EA359}" presName="parTxOnlySpace" presStyleCnt="0"/>
      <dgm:spPr/>
    </dgm:pt>
    <dgm:pt modelId="{2CAF4C20-5E43-4989-9332-72C1555AD700}" type="pres">
      <dgm:prSet presAssocID="{003496D8-4C3A-4630-BF04-3D7660449E6D}" presName="parTxOnly" presStyleLbl="node1" presStyleIdx="6" presStyleCnt="12">
        <dgm:presLayoutVars>
          <dgm:chMax val="0"/>
          <dgm:chPref val="0"/>
          <dgm:bulletEnabled val="1"/>
        </dgm:presLayoutVars>
      </dgm:prSet>
      <dgm:spPr/>
    </dgm:pt>
    <dgm:pt modelId="{D6ADB3E6-EC2C-4AE5-B9D3-23539D63474D}" type="pres">
      <dgm:prSet presAssocID="{6AF67C10-6AC8-459F-921B-C43369B73792}" presName="parTxOnlySpace" presStyleCnt="0"/>
      <dgm:spPr/>
    </dgm:pt>
    <dgm:pt modelId="{A0189EB5-4030-417F-8893-CCDC6BB88130}" type="pres">
      <dgm:prSet presAssocID="{1C6F406B-9773-4D87-8435-8D3FA4C37A12}" presName="parTxOnly" presStyleLbl="node1" presStyleIdx="7" presStyleCnt="12">
        <dgm:presLayoutVars>
          <dgm:chMax val="0"/>
          <dgm:chPref val="0"/>
          <dgm:bulletEnabled val="1"/>
        </dgm:presLayoutVars>
      </dgm:prSet>
      <dgm:spPr/>
    </dgm:pt>
    <dgm:pt modelId="{781AEA95-DE8A-4FC0-A19F-6B2D599042EE}" type="pres">
      <dgm:prSet presAssocID="{01A0829C-D8B2-4880-9616-9734DF5E9E02}" presName="parTxOnlySpace" presStyleCnt="0"/>
      <dgm:spPr/>
    </dgm:pt>
    <dgm:pt modelId="{D45A4F45-9551-46D8-89EB-8513A6CDD27D}" type="pres">
      <dgm:prSet presAssocID="{FE350195-5F2A-4128-A1B4-6B501597A4CE}" presName="parTxOnly" presStyleLbl="node1" presStyleIdx="8" presStyleCnt="12">
        <dgm:presLayoutVars>
          <dgm:chMax val="0"/>
          <dgm:chPref val="0"/>
          <dgm:bulletEnabled val="1"/>
        </dgm:presLayoutVars>
      </dgm:prSet>
      <dgm:spPr/>
    </dgm:pt>
    <dgm:pt modelId="{52D4D4D0-E4C5-4927-8525-CED7A9195163}" type="pres">
      <dgm:prSet presAssocID="{34751985-A875-4381-92DF-D1DECEE9E49A}" presName="parTxOnlySpace" presStyleCnt="0"/>
      <dgm:spPr/>
    </dgm:pt>
    <dgm:pt modelId="{69C7A219-048D-467E-89A4-B873EA4064FC}" type="pres">
      <dgm:prSet presAssocID="{BBB0BBFA-23EB-414C-8D14-50D81F3D0D93}" presName="parTxOnly" presStyleLbl="node1" presStyleIdx="9" presStyleCnt="12">
        <dgm:presLayoutVars>
          <dgm:chMax val="0"/>
          <dgm:chPref val="0"/>
          <dgm:bulletEnabled val="1"/>
        </dgm:presLayoutVars>
      </dgm:prSet>
      <dgm:spPr/>
    </dgm:pt>
    <dgm:pt modelId="{8355D20B-475D-4C96-A838-831A92E85400}" type="pres">
      <dgm:prSet presAssocID="{3C29D61B-8343-466E-A900-A87ECDC125A6}" presName="parTxOnlySpace" presStyleCnt="0"/>
      <dgm:spPr/>
    </dgm:pt>
    <dgm:pt modelId="{1C59B8C9-44C1-4536-A8E9-10E60F29ABD7}" type="pres">
      <dgm:prSet presAssocID="{E5680427-3391-490B-8459-F43F506BC094}" presName="parTxOnly" presStyleLbl="node1" presStyleIdx="10" presStyleCnt="12">
        <dgm:presLayoutVars>
          <dgm:chMax val="0"/>
          <dgm:chPref val="0"/>
          <dgm:bulletEnabled val="1"/>
        </dgm:presLayoutVars>
      </dgm:prSet>
      <dgm:spPr/>
    </dgm:pt>
    <dgm:pt modelId="{BBAC7793-5215-4648-8AD2-B2CC111A4070}" type="pres">
      <dgm:prSet presAssocID="{4CDF9BE3-C198-4BEB-8D10-3CAA702EF9EB}" presName="parTxOnlySpace" presStyleCnt="0"/>
      <dgm:spPr/>
    </dgm:pt>
    <dgm:pt modelId="{18117DD4-738F-4EB7-897A-CBA0AF7B619C}" type="pres">
      <dgm:prSet presAssocID="{8BC5E403-A11F-4766-BCA9-A94FBD145EDF}" presName="parTxOnly" presStyleLbl="node1" presStyleIdx="11" presStyleCnt="12">
        <dgm:presLayoutVars>
          <dgm:chMax val="0"/>
          <dgm:chPref val="0"/>
          <dgm:bulletEnabled val="1"/>
        </dgm:presLayoutVars>
      </dgm:prSet>
      <dgm:spPr/>
    </dgm:pt>
  </dgm:ptLst>
  <dgm:cxnLst>
    <dgm:cxn modelId="{679C3105-6AC7-411B-861D-BC4B45882878}" srcId="{DD56E914-4F56-49C1-9B71-2881C9DB066F}" destId="{BBB0BBFA-23EB-414C-8D14-50D81F3D0D93}" srcOrd="9" destOrd="0" parTransId="{1D523E00-E678-4FCD-B296-ACB79B3B38E6}" sibTransId="{3C29D61B-8343-466E-A900-A87ECDC125A6}"/>
    <dgm:cxn modelId="{26167C11-7708-419E-ADA4-0AEE8CF3F222}" type="presOf" srcId="{AC625C23-CEE2-40D0-90B1-ABADFF8C280D}" destId="{566FDF7B-2FDD-44A4-AB69-9A1961AC714F}" srcOrd="0" destOrd="0" presId="urn:microsoft.com/office/officeart/2005/8/layout/chevron1"/>
    <dgm:cxn modelId="{BF34BE25-15C2-4FE8-93BE-65B151B8D0CF}" srcId="{DD56E914-4F56-49C1-9B71-2881C9DB066F}" destId="{1C6F406B-9773-4D87-8435-8D3FA4C37A12}" srcOrd="7" destOrd="0" parTransId="{92EF01D0-58A9-4153-87D9-354C9E8AD3A6}" sibTransId="{01A0829C-D8B2-4880-9616-9734DF5E9E02}"/>
    <dgm:cxn modelId="{F93F9926-94EA-4680-9090-1272EC37DC70}" srcId="{DD56E914-4F56-49C1-9B71-2881C9DB066F}" destId="{6E357742-807A-446C-A4D2-D9DA1A589778}" srcOrd="1" destOrd="0" parTransId="{9844438B-AB5A-4F3F-A9D9-FCEBB0940B31}" sibTransId="{210603F9-E77D-4B04-90DC-49B9DEDAF12A}"/>
    <dgm:cxn modelId="{939E6A27-BEC9-4A09-B8A9-E3D863AEE146}" type="presOf" srcId="{DD56E914-4F56-49C1-9B71-2881C9DB066F}" destId="{9C53679E-9F73-4585-8814-68CFE595F610}" srcOrd="0" destOrd="0" presId="urn:microsoft.com/office/officeart/2005/8/layout/chevron1"/>
    <dgm:cxn modelId="{A7A69141-5F22-4534-84A7-B2F43D4EF7C4}" srcId="{DD56E914-4F56-49C1-9B71-2881C9DB066F}" destId="{F996D444-5853-4226-8751-75BC1826109D}" srcOrd="0" destOrd="0" parTransId="{BEC5DAD9-866B-4795-A720-DA72FA9A9AFB}" sibTransId="{624894C8-9C11-4B7B-B899-0A4734226204}"/>
    <dgm:cxn modelId="{4DEC6149-AAC1-480E-BF43-86B9B5BE8E31}" type="presOf" srcId="{C95B2868-E18B-452A-A70D-E7A6B75C6DE9}" destId="{CA664107-01F3-4EBD-BAF8-27126629F272}" srcOrd="0" destOrd="0" presId="urn:microsoft.com/office/officeart/2005/8/layout/chevron1"/>
    <dgm:cxn modelId="{926F3670-B2F9-47FB-ADA4-4A6E1B0B4A63}" srcId="{DD56E914-4F56-49C1-9B71-2881C9DB066F}" destId="{E5680427-3391-490B-8459-F43F506BC094}" srcOrd="10" destOrd="0" parTransId="{2BE64294-6474-41FE-9714-C532973901F9}" sibTransId="{4CDF9BE3-C198-4BEB-8D10-3CAA702EF9EB}"/>
    <dgm:cxn modelId="{5D868B57-2A96-43B4-910C-D0434F9F8C4B}" type="presOf" srcId="{8BC5E403-A11F-4766-BCA9-A94FBD145EDF}" destId="{18117DD4-738F-4EB7-897A-CBA0AF7B619C}" srcOrd="0" destOrd="0" presId="urn:microsoft.com/office/officeart/2005/8/layout/chevron1"/>
    <dgm:cxn modelId="{A4467359-1C04-49E9-B214-9822CF830EA9}" type="presOf" srcId="{77A63144-6710-43B7-ABA4-1AEA09F1EEE8}" destId="{E65B7FFA-27E7-4C08-AF16-29D9BE95A98A}" srcOrd="0" destOrd="0" presId="urn:microsoft.com/office/officeart/2005/8/layout/chevron1"/>
    <dgm:cxn modelId="{E26BAE81-0312-47F1-B7EA-00DAD779643D}" type="presOf" srcId="{E5680427-3391-490B-8459-F43F506BC094}" destId="{1C59B8C9-44C1-4536-A8E9-10E60F29ABD7}" srcOrd="0" destOrd="0" presId="urn:microsoft.com/office/officeart/2005/8/layout/chevron1"/>
    <dgm:cxn modelId="{909CA891-D867-4710-BB39-FD448C601083}" type="presOf" srcId="{003496D8-4C3A-4630-BF04-3D7660449E6D}" destId="{2CAF4C20-5E43-4989-9332-72C1555AD700}" srcOrd="0" destOrd="0" presId="urn:microsoft.com/office/officeart/2005/8/layout/chevron1"/>
    <dgm:cxn modelId="{DEF26C95-9B54-4310-9B9E-DB01E0FD7200}" srcId="{DD56E914-4F56-49C1-9B71-2881C9DB066F}" destId="{0107CD6D-1CDD-4F7C-AC68-3CC40512274A}" srcOrd="5" destOrd="0" parTransId="{2F13DA1C-BB20-4116-AC46-1752CB403F33}" sibTransId="{25C15E2F-5B36-4E42-867A-9AF0502EA359}"/>
    <dgm:cxn modelId="{38B75395-B5DF-4DCB-A448-8FC4FBC4D72E}" srcId="{DD56E914-4F56-49C1-9B71-2881C9DB066F}" destId="{003496D8-4C3A-4630-BF04-3D7660449E6D}" srcOrd="6" destOrd="0" parTransId="{FA4E60BA-B08D-46FB-B11B-FD2BCEEDFB20}" sibTransId="{6AF67C10-6AC8-459F-921B-C43369B73792}"/>
    <dgm:cxn modelId="{F3EF2D9B-C6AE-4C5C-B95E-F2FB6CCBE6B5}" type="presOf" srcId="{F996D444-5853-4226-8751-75BC1826109D}" destId="{C152A44C-B148-4A4E-BD82-E26C5CAC2A71}" srcOrd="0" destOrd="0" presId="urn:microsoft.com/office/officeart/2005/8/layout/chevron1"/>
    <dgm:cxn modelId="{9CBDBB9C-70DB-4CBD-9E93-78D1D6DACADE}" srcId="{DD56E914-4F56-49C1-9B71-2881C9DB066F}" destId="{AC625C23-CEE2-40D0-90B1-ABADFF8C280D}" srcOrd="3" destOrd="0" parTransId="{3642C7B4-C868-4D3F-BF4C-1E5417CC8227}" sibTransId="{C693B816-B774-466A-8446-A2C48E325B0D}"/>
    <dgm:cxn modelId="{43AECAA4-BB6F-4BC5-B16D-A88B3AE888B1}" srcId="{DD56E914-4F56-49C1-9B71-2881C9DB066F}" destId="{FE350195-5F2A-4128-A1B4-6B501597A4CE}" srcOrd="8" destOrd="0" parTransId="{4498C0C5-9B7A-4884-A3F4-87CE5924E969}" sibTransId="{34751985-A875-4381-92DF-D1DECEE9E49A}"/>
    <dgm:cxn modelId="{C99302AE-32AB-40A7-86CA-B3427E41E38F}" type="presOf" srcId="{0107CD6D-1CDD-4F7C-AC68-3CC40512274A}" destId="{2631308A-892E-4A45-835F-FCE7C00BA020}" srcOrd="0" destOrd="0" presId="urn:microsoft.com/office/officeart/2005/8/layout/chevron1"/>
    <dgm:cxn modelId="{F49428B6-72ED-4EE7-AAA0-89C6268B2EBD}" type="presOf" srcId="{BBB0BBFA-23EB-414C-8D14-50D81F3D0D93}" destId="{69C7A219-048D-467E-89A4-B873EA4064FC}" srcOrd="0" destOrd="0" presId="urn:microsoft.com/office/officeart/2005/8/layout/chevron1"/>
    <dgm:cxn modelId="{CAAC9AC1-A6A2-418C-8099-C4FD5B6C11F2}" srcId="{DD56E914-4F56-49C1-9B71-2881C9DB066F}" destId="{8BC5E403-A11F-4766-BCA9-A94FBD145EDF}" srcOrd="11" destOrd="0" parTransId="{26D27EB9-BB25-4F40-9542-7B4843B90877}" sibTransId="{EFBFDFD7-D3F9-4044-AE49-5D1643B8F032}"/>
    <dgm:cxn modelId="{0C8CAEC9-18F4-4953-9B94-E0177BBD5986}" srcId="{DD56E914-4F56-49C1-9B71-2881C9DB066F}" destId="{C95B2868-E18B-452A-A70D-E7A6B75C6DE9}" srcOrd="4" destOrd="0" parTransId="{BA4CE2D1-E5F3-4019-AB90-4D4F188DF238}" sibTransId="{964FB9B4-25DF-43C2-9D3C-D3A722222BA0}"/>
    <dgm:cxn modelId="{AB73A6D2-DD87-4518-9DE1-F80F0720A558}" type="presOf" srcId="{FE350195-5F2A-4128-A1B4-6B501597A4CE}" destId="{D45A4F45-9551-46D8-89EB-8513A6CDD27D}" srcOrd="0" destOrd="0" presId="urn:microsoft.com/office/officeart/2005/8/layout/chevron1"/>
    <dgm:cxn modelId="{002ACFDA-0E5D-4161-B991-ED23C90A20AC}" type="presOf" srcId="{1C6F406B-9773-4D87-8435-8D3FA4C37A12}" destId="{A0189EB5-4030-417F-8893-CCDC6BB88130}" srcOrd="0" destOrd="0" presId="urn:microsoft.com/office/officeart/2005/8/layout/chevron1"/>
    <dgm:cxn modelId="{B7CD8CE1-D3A8-4846-8813-6D713397B554}" srcId="{DD56E914-4F56-49C1-9B71-2881C9DB066F}" destId="{77A63144-6710-43B7-ABA4-1AEA09F1EEE8}" srcOrd="2" destOrd="0" parTransId="{9B4E1538-C31F-4B7E-A32B-BF2288E74231}" sibTransId="{87368C86-348C-4C1D-875B-03B5DEBDE9B3}"/>
    <dgm:cxn modelId="{4134B3F3-9E84-4D62-81DC-3BA3AFC7809A}" type="presOf" srcId="{6E357742-807A-446C-A4D2-D9DA1A589778}" destId="{1B8DEE08-5BF6-42C5-ABAB-D3C2205822F0}" srcOrd="0" destOrd="0" presId="urn:microsoft.com/office/officeart/2005/8/layout/chevron1"/>
    <dgm:cxn modelId="{001E6D07-4858-4C50-B1A3-4AA5633D2322}" type="presParOf" srcId="{9C53679E-9F73-4585-8814-68CFE595F610}" destId="{C152A44C-B148-4A4E-BD82-E26C5CAC2A71}" srcOrd="0" destOrd="0" presId="urn:microsoft.com/office/officeart/2005/8/layout/chevron1"/>
    <dgm:cxn modelId="{FE1FBCF1-CEA1-4B1B-8ED9-E6A42FC8C099}" type="presParOf" srcId="{9C53679E-9F73-4585-8814-68CFE595F610}" destId="{AFD62261-135D-47B3-ADCD-A9F3063442F4}" srcOrd="1" destOrd="0" presId="urn:microsoft.com/office/officeart/2005/8/layout/chevron1"/>
    <dgm:cxn modelId="{4B32F043-2054-4766-AE2D-9C7990966670}" type="presParOf" srcId="{9C53679E-9F73-4585-8814-68CFE595F610}" destId="{1B8DEE08-5BF6-42C5-ABAB-D3C2205822F0}" srcOrd="2" destOrd="0" presId="urn:microsoft.com/office/officeart/2005/8/layout/chevron1"/>
    <dgm:cxn modelId="{12F012A0-CC41-4C01-AAA3-7F876952CB64}" type="presParOf" srcId="{9C53679E-9F73-4585-8814-68CFE595F610}" destId="{CF7BAE30-E199-483C-9032-01CBC968BE2D}" srcOrd="3" destOrd="0" presId="urn:microsoft.com/office/officeart/2005/8/layout/chevron1"/>
    <dgm:cxn modelId="{5388FFD4-F218-4069-80C9-5A8250672592}" type="presParOf" srcId="{9C53679E-9F73-4585-8814-68CFE595F610}" destId="{E65B7FFA-27E7-4C08-AF16-29D9BE95A98A}" srcOrd="4" destOrd="0" presId="urn:microsoft.com/office/officeart/2005/8/layout/chevron1"/>
    <dgm:cxn modelId="{EEE877F9-555C-4825-B113-17820AA367CB}" type="presParOf" srcId="{9C53679E-9F73-4585-8814-68CFE595F610}" destId="{CB55DC46-7040-4AE8-BE7E-EA33A295390F}" srcOrd="5" destOrd="0" presId="urn:microsoft.com/office/officeart/2005/8/layout/chevron1"/>
    <dgm:cxn modelId="{489AEEF4-3018-44D3-90B1-21EC14D83499}" type="presParOf" srcId="{9C53679E-9F73-4585-8814-68CFE595F610}" destId="{566FDF7B-2FDD-44A4-AB69-9A1961AC714F}" srcOrd="6" destOrd="0" presId="urn:microsoft.com/office/officeart/2005/8/layout/chevron1"/>
    <dgm:cxn modelId="{FC35A22D-F3C3-424B-BC1B-01A91DD4AC3A}" type="presParOf" srcId="{9C53679E-9F73-4585-8814-68CFE595F610}" destId="{102FE58D-9412-4F78-A024-7803E1E17C04}" srcOrd="7" destOrd="0" presId="urn:microsoft.com/office/officeart/2005/8/layout/chevron1"/>
    <dgm:cxn modelId="{F6A4BD87-FA1D-4D23-AFB2-1FC75950D8A0}" type="presParOf" srcId="{9C53679E-9F73-4585-8814-68CFE595F610}" destId="{CA664107-01F3-4EBD-BAF8-27126629F272}" srcOrd="8" destOrd="0" presId="urn:microsoft.com/office/officeart/2005/8/layout/chevron1"/>
    <dgm:cxn modelId="{9DA3D42E-CB8C-4C40-B228-22DDCB2C3EBD}" type="presParOf" srcId="{9C53679E-9F73-4585-8814-68CFE595F610}" destId="{6D4E3DE9-8ADE-47EC-B74C-A91DDEB2C37B}" srcOrd="9" destOrd="0" presId="urn:microsoft.com/office/officeart/2005/8/layout/chevron1"/>
    <dgm:cxn modelId="{98BFA51C-0718-4983-AB21-884F165C8813}" type="presParOf" srcId="{9C53679E-9F73-4585-8814-68CFE595F610}" destId="{2631308A-892E-4A45-835F-FCE7C00BA020}" srcOrd="10" destOrd="0" presId="urn:microsoft.com/office/officeart/2005/8/layout/chevron1"/>
    <dgm:cxn modelId="{9FD0C241-08D5-45A6-8D98-CAFE8E2ED228}" type="presParOf" srcId="{9C53679E-9F73-4585-8814-68CFE595F610}" destId="{5B251503-4C84-4797-9615-A4FBA54054C1}" srcOrd="11" destOrd="0" presId="urn:microsoft.com/office/officeart/2005/8/layout/chevron1"/>
    <dgm:cxn modelId="{A21AE9F7-E166-43A4-A0BF-F1479FE2BEBE}" type="presParOf" srcId="{9C53679E-9F73-4585-8814-68CFE595F610}" destId="{2CAF4C20-5E43-4989-9332-72C1555AD700}" srcOrd="12" destOrd="0" presId="urn:microsoft.com/office/officeart/2005/8/layout/chevron1"/>
    <dgm:cxn modelId="{75B86D55-E26E-47EB-A159-B1B31247C08D}" type="presParOf" srcId="{9C53679E-9F73-4585-8814-68CFE595F610}" destId="{D6ADB3E6-EC2C-4AE5-B9D3-23539D63474D}" srcOrd="13" destOrd="0" presId="urn:microsoft.com/office/officeart/2005/8/layout/chevron1"/>
    <dgm:cxn modelId="{72972415-54DE-47F9-94B6-9AB16D224F9E}" type="presParOf" srcId="{9C53679E-9F73-4585-8814-68CFE595F610}" destId="{A0189EB5-4030-417F-8893-CCDC6BB88130}" srcOrd="14" destOrd="0" presId="urn:microsoft.com/office/officeart/2005/8/layout/chevron1"/>
    <dgm:cxn modelId="{5F40E8F0-B175-4AAA-8D98-2DAE2DE06493}" type="presParOf" srcId="{9C53679E-9F73-4585-8814-68CFE595F610}" destId="{781AEA95-DE8A-4FC0-A19F-6B2D599042EE}" srcOrd="15" destOrd="0" presId="urn:microsoft.com/office/officeart/2005/8/layout/chevron1"/>
    <dgm:cxn modelId="{D197BD9F-C56B-4542-B3D5-FBA73AAAA68E}" type="presParOf" srcId="{9C53679E-9F73-4585-8814-68CFE595F610}" destId="{D45A4F45-9551-46D8-89EB-8513A6CDD27D}" srcOrd="16" destOrd="0" presId="urn:microsoft.com/office/officeart/2005/8/layout/chevron1"/>
    <dgm:cxn modelId="{B45333EB-1725-43A3-BFCB-1213085C4096}" type="presParOf" srcId="{9C53679E-9F73-4585-8814-68CFE595F610}" destId="{52D4D4D0-E4C5-4927-8525-CED7A9195163}" srcOrd="17" destOrd="0" presId="urn:microsoft.com/office/officeart/2005/8/layout/chevron1"/>
    <dgm:cxn modelId="{E4B0E872-6B11-49BE-BB8C-077FCB115534}" type="presParOf" srcId="{9C53679E-9F73-4585-8814-68CFE595F610}" destId="{69C7A219-048D-467E-89A4-B873EA4064FC}" srcOrd="18" destOrd="0" presId="urn:microsoft.com/office/officeart/2005/8/layout/chevron1"/>
    <dgm:cxn modelId="{22D9B90D-2F85-497E-A0DF-FC3219DE3F1A}" type="presParOf" srcId="{9C53679E-9F73-4585-8814-68CFE595F610}" destId="{8355D20B-475D-4C96-A838-831A92E85400}" srcOrd="19" destOrd="0" presId="urn:microsoft.com/office/officeart/2005/8/layout/chevron1"/>
    <dgm:cxn modelId="{3FCC8561-C1D0-409F-8E7F-83D042F15CDB}" type="presParOf" srcId="{9C53679E-9F73-4585-8814-68CFE595F610}" destId="{1C59B8C9-44C1-4536-A8E9-10E60F29ABD7}" srcOrd="20" destOrd="0" presId="urn:microsoft.com/office/officeart/2005/8/layout/chevron1"/>
    <dgm:cxn modelId="{AB0FE89B-7F87-420F-BB6E-3447F63BEC5C}" type="presParOf" srcId="{9C53679E-9F73-4585-8814-68CFE595F610}" destId="{BBAC7793-5215-4648-8AD2-B2CC111A4070}" srcOrd="21" destOrd="0" presId="urn:microsoft.com/office/officeart/2005/8/layout/chevron1"/>
    <dgm:cxn modelId="{BA5BAA41-A6D0-4409-B39C-B94B5FF10D02}" type="presParOf" srcId="{9C53679E-9F73-4585-8814-68CFE595F610}" destId="{18117DD4-738F-4EB7-897A-CBA0AF7B619C}" srcOrd="2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52A44C-B148-4A4E-BD82-E26C5CAC2A71}">
      <dsp:nvSpPr>
        <dsp:cNvPr id="0" name=""/>
        <dsp:cNvSpPr/>
      </dsp:nvSpPr>
      <dsp:spPr>
        <a:xfrm>
          <a:off x="3217" y="309620"/>
          <a:ext cx="792158" cy="316863"/>
        </a:xfrm>
        <a:prstGeom prst="chevron">
          <a:avLst/>
        </a:prstGeom>
        <a:gradFill rotWithShape="0">
          <a:gsLst>
            <a:gs pos="0">
              <a:schemeClr val="accent6">
                <a:shade val="50000"/>
                <a:hueOff val="0"/>
                <a:satOff val="0"/>
                <a:lumOff val="0"/>
                <a:alphaOff val="0"/>
                <a:shade val="51000"/>
                <a:satMod val="130000"/>
              </a:schemeClr>
            </a:gs>
            <a:gs pos="80000">
              <a:schemeClr val="accent6">
                <a:shade val="50000"/>
                <a:hueOff val="0"/>
                <a:satOff val="0"/>
                <a:lumOff val="0"/>
                <a:alphaOff val="0"/>
                <a:shade val="93000"/>
                <a:satMod val="130000"/>
              </a:schemeClr>
            </a:gs>
            <a:gs pos="100000">
              <a:schemeClr val="accent6">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altLang="zh-CN" sz="1600" b="1" kern="1200" dirty="0">
              <a:solidFill>
                <a:srgbClr val="6600CC"/>
              </a:solidFill>
            </a:rPr>
            <a:t>Jan</a:t>
          </a:r>
          <a:endParaRPr lang="en-GB" sz="1600" b="1" kern="1200" dirty="0">
            <a:solidFill>
              <a:srgbClr val="6600CC"/>
            </a:solidFill>
          </a:endParaRPr>
        </a:p>
      </dsp:txBody>
      <dsp:txXfrm>
        <a:off x="161649" y="309620"/>
        <a:ext cx="475295" cy="316863"/>
      </dsp:txXfrm>
    </dsp:sp>
    <dsp:sp modelId="{1B8DEE08-5BF6-42C5-ABAB-D3C2205822F0}">
      <dsp:nvSpPr>
        <dsp:cNvPr id="0" name=""/>
        <dsp:cNvSpPr/>
      </dsp:nvSpPr>
      <dsp:spPr>
        <a:xfrm>
          <a:off x="716159" y="309620"/>
          <a:ext cx="792158" cy="316863"/>
        </a:xfrm>
        <a:prstGeom prst="chevron">
          <a:avLst/>
        </a:prstGeom>
        <a:gradFill rotWithShape="0">
          <a:gsLst>
            <a:gs pos="0">
              <a:schemeClr val="accent6">
                <a:shade val="50000"/>
                <a:hueOff val="-76949"/>
                <a:satOff val="5130"/>
                <a:lumOff val="6697"/>
                <a:alphaOff val="0"/>
                <a:shade val="51000"/>
                <a:satMod val="130000"/>
              </a:schemeClr>
            </a:gs>
            <a:gs pos="80000">
              <a:schemeClr val="accent6">
                <a:shade val="50000"/>
                <a:hueOff val="-76949"/>
                <a:satOff val="5130"/>
                <a:lumOff val="6697"/>
                <a:alphaOff val="0"/>
                <a:shade val="93000"/>
                <a:satMod val="130000"/>
              </a:schemeClr>
            </a:gs>
            <a:gs pos="100000">
              <a:schemeClr val="accent6">
                <a:shade val="50000"/>
                <a:hueOff val="-76949"/>
                <a:satOff val="5130"/>
                <a:lumOff val="669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altLang="zh-CN" sz="1600" b="1" kern="1200" dirty="0">
              <a:solidFill>
                <a:srgbClr val="6600CC"/>
              </a:solidFill>
            </a:rPr>
            <a:t>Feb</a:t>
          </a:r>
          <a:endParaRPr lang="en-GB" sz="1600" b="1" kern="1200" dirty="0">
            <a:solidFill>
              <a:srgbClr val="6600CC"/>
            </a:solidFill>
          </a:endParaRPr>
        </a:p>
      </dsp:txBody>
      <dsp:txXfrm>
        <a:off x="874591" y="309620"/>
        <a:ext cx="475295" cy="316863"/>
      </dsp:txXfrm>
    </dsp:sp>
    <dsp:sp modelId="{E65B7FFA-27E7-4C08-AF16-29D9BE95A98A}">
      <dsp:nvSpPr>
        <dsp:cNvPr id="0" name=""/>
        <dsp:cNvSpPr/>
      </dsp:nvSpPr>
      <dsp:spPr>
        <a:xfrm>
          <a:off x="1429102" y="309620"/>
          <a:ext cx="792158" cy="316863"/>
        </a:xfrm>
        <a:prstGeom prst="chevron">
          <a:avLst/>
        </a:prstGeom>
        <a:gradFill rotWithShape="0">
          <a:gsLst>
            <a:gs pos="0">
              <a:schemeClr val="accent6">
                <a:shade val="50000"/>
                <a:hueOff val="-153898"/>
                <a:satOff val="10260"/>
                <a:lumOff val="13395"/>
                <a:alphaOff val="0"/>
                <a:shade val="51000"/>
                <a:satMod val="130000"/>
              </a:schemeClr>
            </a:gs>
            <a:gs pos="80000">
              <a:schemeClr val="accent6">
                <a:shade val="50000"/>
                <a:hueOff val="-153898"/>
                <a:satOff val="10260"/>
                <a:lumOff val="13395"/>
                <a:alphaOff val="0"/>
                <a:shade val="93000"/>
                <a:satMod val="130000"/>
              </a:schemeClr>
            </a:gs>
            <a:gs pos="100000">
              <a:schemeClr val="accent6">
                <a:shade val="50000"/>
                <a:hueOff val="-153898"/>
                <a:satOff val="10260"/>
                <a:lumOff val="133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6600CC"/>
              </a:solidFill>
            </a:rPr>
            <a:t>Mar</a:t>
          </a:r>
          <a:endParaRPr lang="en-GB" sz="1600" b="1" kern="1200" dirty="0">
            <a:solidFill>
              <a:srgbClr val="6600CC"/>
            </a:solidFill>
          </a:endParaRPr>
        </a:p>
      </dsp:txBody>
      <dsp:txXfrm>
        <a:off x="1587534" y="309620"/>
        <a:ext cx="475295" cy="316863"/>
      </dsp:txXfrm>
    </dsp:sp>
    <dsp:sp modelId="{566FDF7B-2FDD-44A4-AB69-9A1961AC714F}">
      <dsp:nvSpPr>
        <dsp:cNvPr id="0" name=""/>
        <dsp:cNvSpPr/>
      </dsp:nvSpPr>
      <dsp:spPr>
        <a:xfrm>
          <a:off x="2142044" y="309620"/>
          <a:ext cx="792158" cy="316863"/>
        </a:xfrm>
        <a:prstGeom prst="chevron">
          <a:avLst/>
        </a:prstGeom>
        <a:gradFill rotWithShape="0">
          <a:gsLst>
            <a:gs pos="0">
              <a:schemeClr val="accent6">
                <a:shade val="50000"/>
                <a:hueOff val="-230848"/>
                <a:satOff val="15390"/>
                <a:lumOff val="20092"/>
                <a:alphaOff val="0"/>
                <a:shade val="51000"/>
                <a:satMod val="130000"/>
              </a:schemeClr>
            </a:gs>
            <a:gs pos="80000">
              <a:schemeClr val="accent6">
                <a:shade val="50000"/>
                <a:hueOff val="-230848"/>
                <a:satOff val="15390"/>
                <a:lumOff val="20092"/>
                <a:alphaOff val="0"/>
                <a:shade val="93000"/>
                <a:satMod val="130000"/>
              </a:schemeClr>
            </a:gs>
            <a:gs pos="100000">
              <a:schemeClr val="accent6">
                <a:shade val="50000"/>
                <a:hueOff val="-230848"/>
                <a:satOff val="15390"/>
                <a:lumOff val="200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6600CC"/>
              </a:solidFill>
            </a:rPr>
            <a:t>Apr</a:t>
          </a:r>
          <a:endParaRPr lang="en-GB" sz="1600" b="1" kern="1200" dirty="0">
            <a:solidFill>
              <a:srgbClr val="6600CC"/>
            </a:solidFill>
          </a:endParaRPr>
        </a:p>
      </dsp:txBody>
      <dsp:txXfrm>
        <a:off x="2300476" y="309620"/>
        <a:ext cx="475295" cy="316863"/>
      </dsp:txXfrm>
    </dsp:sp>
    <dsp:sp modelId="{CA664107-01F3-4EBD-BAF8-27126629F272}">
      <dsp:nvSpPr>
        <dsp:cNvPr id="0" name=""/>
        <dsp:cNvSpPr/>
      </dsp:nvSpPr>
      <dsp:spPr>
        <a:xfrm>
          <a:off x="2854987" y="309620"/>
          <a:ext cx="792158" cy="316863"/>
        </a:xfrm>
        <a:prstGeom prst="chevron">
          <a:avLst/>
        </a:prstGeom>
        <a:gradFill rotWithShape="0">
          <a:gsLst>
            <a:gs pos="0">
              <a:schemeClr val="accent6">
                <a:shade val="50000"/>
                <a:hueOff val="-307797"/>
                <a:satOff val="20520"/>
                <a:lumOff val="26790"/>
                <a:alphaOff val="0"/>
                <a:shade val="51000"/>
                <a:satMod val="130000"/>
              </a:schemeClr>
            </a:gs>
            <a:gs pos="80000">
              <a:schemeClr val="accent6">
                <a:shade val="50000"/>
                <a:hueOff val="-307797"/>
                <a:satOff val="20520"/>
                <a:lumOff val="26790"/>
                <a:alphaOff val="0"/>
                <a:shade val="93000"/>
                <a:satMod val="130000"/>
              </a:schemeClr>
            </a:gs>
            <a:gs pos="100000">
              <a:schemeClr val="accent6">
                <a:shade val="50000"/>
                <a:hueOff val="-307797"/>
                <a:satOff val="20520"/>
                <a:lumOff val="267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6600CC"/>
              </a:solidFill>
            </a:rPr>
            <a:t>May</a:t>
          </a:r>
          <a:endParaRPr lang="en-GB" sz="1600" b="1" kern="1200" dirty="0">
            <a:solidFill>
              <a:srgbClr val="6600CC"/>
            </a:solidFill>
          </a:endParaRPr>
        </a:p>
      </dsp:txBody>
      <dsp:txXfrm>
        <a:off x="3013419" y="309620"/>
        <a:ext cx="475295" cy="316863"/>
      </dsp:txXfrm>
    </dsp:sp>
    <dsp:sp modelId="{2631308A-892E-4A45-835F-FCE7C00BA020}">
      <dsp:nvSpPr>
        <dsp:cNvPr id="0" name=""/>
        <dsp:cNvSpPr/>
      </dsp:nvSpPr>
      <dsp:spPr>
        <a:xfrm>
          <a:off x="3567929" y="309620"/>
          <a:ext cx="792158" cy="316863"/>
        </a:xfrm>
        <a:prstGeom prst="chevron">
          <a:avLst/>
        </a:prstGeom>
        <a:gradFill rotWithShape="0">
          <a:gsLst>
            <a:gs pos="0">
              <a:schemeClr val="accent6">
                <a:shade val="50000"/>
                <a:hueOff val="-384746"/>
                <a:satOff val="25650"/>
                <a:lumOff val="33487"/>
                <a:alphaOff val="0"/>
                <a:shade val="51000"/>
                <a:satMod val="130000"/>
              </a:schemeClr>
            </a:gs>
            <a:gs pos="80000">
              <a:schemeClr val="accent6">
                <a:shade val="50000"/>
                <a:hueOff val="-384746"/>
                <a:satOff val="25650"/>
                <a:lumOff val="33487"/>
                <a:alphaOff val="0"/>
                <a:shade val="93000"/>
                <a:satMod val="130000"/>
              </a:schemeClr>
            </a:gs>
            <a:gs pos="100000">
              <a:schemeClr val="accent6">
                <a:shade val="50000"/>
                <a:hueOff val="-384746"/>
                <a:satOff val="25650"/>
                <a:lumOff val="3348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6600CC"/>
              </a:solidFill>
            </a:rPr>
            <a:t>Jun</a:t>
          </a:r>
          <a:endParaRPr lang="en-GB" sz="1600" b="1" kern="1200" dirty="0">
            <a:solidFill>
              <a:srgbClr val="6600CC"/>
            </a:solidFill>
          </a:endParaRPr>
        </a:p>
      </dsp:txBody>
      <dsp:txXfrm>
        <a:off x="3726361" y="309620"/>
        <a:ext cx="475295" cy="316863"/>
      </dsp:txXfrm>
    </dsp:sp>
    <dsp:sp modelId="{2CAF4C20-5E43-4989-9332-72C1555AD700}">
      <dsp:nvSpPr>
        <dsp:cNvPr id="0" name=""/>
        <dsp:cNvSpPr/>
      </dsp:nvSpPr>
      <dsp:spPr>
        <a:xfrm>
          <a:off x="4280872" y="309620"/>
          <a:ext cx="792158" cy="316863"/>
        </a:xfrm>
        <a:prstGeom prst="chevron">
          <a:avLst/>
        </a:prstGeom>
        <a:gradFill rotWithShape="0">
          <a:gsLst>
            <a:gs pos="0">
              <a:schemeClr val="accent6">
                <a:shade val="50000"/>
                <a:hueOff val="-461695"/>
                <a:satOff val="30780"/>
                <a:lumOff val="40185"/>
                <a:alphaOff val="0"/>
                <a:shade val="51000"/>
                <a:satMod val="130000"/>
              </a:schemeClr>
            </a:gs>
            <a:gs pos="80000">
              <a:schemeClr val="accent6">
                <a:shade val="50000"/>
                <a:hueOff val="-461695"/>
                <a:satOff val="30780"/>
                <a:lumOff val="40185"/>
                <a:alphaOff val="0"/>
                <a:shade val="93000"/>
                <a:satMod val="130000"/>
              </a:schemeClr>
            </a:gs>
            <a:gs pos="100000">
              <a:schemeClr val="accent6">
                <a:shade val="50000"/>
                <a:hueOff val="-461695"/>
                <a:satOff val="30780"/>
                <a:lumOff val="4018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6600CC"/>
              </a:solidFill>
            </a:rPr>
            <a:t>Jul</a:t>
          </a:r>
          <a:endParaRPr lang="en-GB" sz="1600" b="1" kern="1200" dirty="0">
            <a:solidFill>
              <a:srgbClr val="6600CC"/>
            </a:solidFill>
          </a:endParaRPr>
        </a:p>
      </dsp:txBody>
      <dsp:txXfrm>
        <a:off x="4439304" y="309620"/>
        <a:ext cx="475295" cy="316863"/>
      </dsp:txXfrm>
    </dsp:sp>
    <dsp:sp modelId="{A0189EB5-4030-417F-8893-CCDC6BB88130}">
      <dsp:nvSpPr>
        <dsp:cNvPr id="0" name=""/>
        <dsp:cNvSpPr/>
      </dsp:nvSpPr>
      <dsp:spPr>
        <a:xfrm>
          <a:off x="4993814" y="309620"/>
          <a:ext cx="792158" cy="316863"/>
        </a:xfrm>
        <a:prstGeom prst="chevron">
          <a:avLst/>
        </a:prstGeom>
        <a:gradFill rotWithShape="0">
          <a:gsLst>
            <a:gs pos="0">
              <a:schemeClr val="accent6">
                <a:shade val="50000"/>
                <a:hueOff val="-384746"/>
                <a:satOff val="25650"/>
                <a:lumOff val="33487"/>
                <a:alphaOff val="0"/>
                <a:shade val="51000"/>
                <a:satMod val="130000"/>
              </a:schemeClr>
            </a:gs>
            <a:gs pos="80000">
              <a:schemeClr val="accent6">
                <a:shade val="50000"/>
                <a:hueOff val="-384746"/>
                <a:satOff val="25650"/>
                <a:lumOff val="33487"/>
                <a:alphaOff val="0"/>
                <a:shade val="93000"/>
                <a:satMod val="130000"/>
              </a:schemeClr>
            </a:gs>
            <a:gs pos="100000">
              <a:schemeClr val="accent6">
                <a:shade val="50000"/>
                <a:hueOff val="-384746"/>
                <a:satOff val="25650"/>
                <a:lumOff val="3348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6600CC"/>
              </a:solidFill>
            </a:rPr>
            <a:t>Aug</a:t>
          </a:r>
          <a:endParaRPr lang="en-GB" sz="1600" b="1" kern="1200" dirty="0">
            <a:solidFill>
              <a:srgbClr val="6600CC"/>
            </a:solidFill>
          </a:endParaRPr>
        </a:p>
      </dsp:txBody>
      <dsp:txXfrm>
        <a:off x="5152246" y="309620"/>
        <a:ext cx="475295" cy="316863"/>
      </dsp:txXfrm>
    </dsp:sp>
    <dsp:sp modelId="{D45A4F45-9551-46D8-89EB-8513A6CDD27D}">
      <dsp:nvSpPr>
        <dsp:cNvPr id="0" name=""/>
        <dsp:cNvSpPr/>
      </dsp:nvSpPr>
      <dsp:spPr>
        <a:xfrm>
          <a:off x="5706757" y="309620"/>
          <a:ext cx="792158" cy="316863"/>
        </a:xfrm>
        <a:prstGeom prst="chevron">
          <a:avLst/>
        </a:prstGeom>
        <a:gradFill rotWithShape="0">
          <a:gsLst>
            <a:gs pos="0">
              <a:schemeClr val="accent6">
                <a:shade val="50000"/>
                <a:hueOff val="-307797"/>
                <a:satOff val="20520"/>
                <a:lumOff val="26790"/>
                <a:alphaOff val="0"/>
                <a:shade val="51000"/>
                <a:satMod val="130000"/>
              </a:schemeClr>
            </a:gs>
            <a:gs pos="80000">
              <a:schemeClr val="accent6">
                <a:shade val="50000"/>
                <a:hueOff val="-307797"/>
                <a:satOff val="20520"/>
                <a:lumOff val="26790"/>
                <a:alphaOff val="0"/>
                <a:shade val="93000"/>
                <a:satMod val="130000"/>
              </a:schemeClr>
            </a:gs>
            <a:gs pos="100000">
              <a:schemeClr val="accent6">
                <a:shade val="50000"/>
                <a:hueOff val="-307797"/>
                <a:satOff val="20520"/>
                <a:lumOff val="2679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6600CC"/>
              </a:solidFill>
            </a:rPr>
            <a:t>Sep</a:t>
          </a:r>
          <a:endParaRPr lang="en-GB" sz="1600" b="1" kern="1200" dirty="0">
            <a:solidFill>
              <a:srgbClr val="6600CC"/>
            </a:solidFill>
          </a:endParaRPr>
        </a:p>
      </dsp:txBody>
      <dsp:txXfrm>
        <a:off x="5865189" y="309620"/>
        <a:ext cx="475295" cy="316863"/>
      </dsp:txXfrm>
    </dsp:sp>
    <dsp:sp modelId="{69C7A219-048D-467E-89A4-B873EA4064FC}">
      <dsp:nvSpPr>
        <dsp:cNvPr id="0" name=""/>
        <dsp:cNvSpPr/>
      </dsp:nvSpPr>
      <dsp:spPr>
        <a:xfrm>
          <a:off x="6419699" y="309620"/>
          <a:ext cx="792158" cy="316863"/>
        </a:xfrm>
        <a:prstGeom prst="chevron">
          <a:avLst/>
        </a:prstGeom>
        <a:gradFill rotWithShape="0">
          <a:gsLst>
            <a:gs pos="0">
              <a:schemeClr val="accent6">
                <a:shade val="50000"/>
                <a:hueOff val="-230848"/>
                <a:satOff val="15390"/>
                <a:lumOff val="20092"/>
                <a:alphaOff val="0"/>
                <a:shade val="51000"/>
                <a:satMod val="130000"/>
              </a:schemeClr>
            </a:gs>
            <a:gs pos="80000">
              <a:schemeClr val="accent6">
                <a:shade val="50000"/>
                <a:hueOff val="-230848"/>
                <a:satOff val="15390"/>
                <a:lumOff val="20092"/>
                <a:alphaOff val="0"/>
                <a:shade val="93000"/>
                <a:satMod val="130000"/>
              </a:schemeClr>
            </a:gs>
            <a:gs pos="100000">
              <a:schemeClr val="accent6">
                <a:shade val="50000"/>
                <a:hueOff val="-230848"/>
                <a:satOff val="15390"/>
                <a:lumOff val="200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6600CC"/>
              </a:solidFill>
            </a:rPr>
            <a:t>Oct</a:t>
          </a:r>
          <a:endParaRPr lang="en-GB" sz="1600" b="1" kern="1200" dirty="0">
            <a:solidFill>
              <a:srgbClr val="6600CC"/>
            </a:solidFill>
          </a:endParaRPr>
        </a:p>
      </dsp:txBody>
      <dsp:txXfrm>
        <a:off x="6578131" y="309620"/>
        <a:ext cx="475295" cy="316863"/>
      </dsp:txXfrm>
    </dsp:sp>
    <dsp:sp modelId="{1C59B8C9-44C1-4536-A8E9-10E60F29ABD7}">
      <dsp:nvSpPr>
        <dsp:cNvPr id="0" name=""/>
        <dsp:cNvSpPr/>
      </dsp:nvSpPr>
      <dsp:spPr>
        <a:xfrm>
          <a:off x="7132642" y="309620"/>
          <a:ext cx="792158" cy="316863"/>
        </a:xfrm>
        <a:prstGeom prst="chevron">
          <a:avLst/>
        </a:prstGeom>
        <a:gradFill rotWithShape="0">
          <a:gsLst>
            <a:gs pos="0">
              <a:schemeClr val="accent6">
                <a:shade val="50000"/>
                <a:hueOff val="-153898"/>
                <a:satOff val="10260"/>
                <a:lumOff val="13395"/>
                <a:alphaOff val="0"/>
                <a:shade val="51000"/>
                <a:satMod val="130000"/>
              </a:schemeClr>
            </a:gs>
            <a:gs pos="80000">
              <a:schemeClr val="accent6">
                <a:shade val="50000"/>
                <a:hueOff val="-153898"/>
                <a:satOff val="10260"/>
                <a:lumOff val="13395"/>
                <a:alphaOff val="0"/>
                <a:shade val="93000"/>
                <a:satMod val="130000"/>
              </a:schemeClr>
            </a:gs>
            <a:gs pos="100000">
              <a:schemeClr val="accent6">
                <a:shade val="50000"/>
                <a:hueOff val="-153898"/>
                <a:satOff val="10260"/>
                <a:lumOff val="133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6600CC"/>
              </a:solidFill>
            </a:rPr>
            <a:t>Nov</a:t>
          </a:r>
          <a:endParaRPr lang="en-GB" sz="1600" b="1" kern="1200" dirty="0">
            <a:solidFill>
              <a:srgbClr val="6600CC"/>
            </a:solidFill>
          </a:endParaRPr>
        </a:p>
      </dsp:txBody>
      <dsp:txXfrm>
        <a:off x="7291074" y="309620"/>
        <a:ext cx="475295" cy="316863"/>
      </dsp:txXfrm>
    </dsp:sp>
    <dsp:sp modelId="{18117DD4-738F-4EB7-897A-CBA0AF7B619C}">
      <dsp:nvSpPr>
        <dsp:cNvPr id="0" name=""/>
        <dsp:cNvSpPr/>
      </dsp:nvSpPr>
      <dsp:spPr>
        <a:xfrm>
          <a:off x="7845584" y="309620"/>
          <a:ext cx="792158" cy="316863"/>
        </a:xfrm>
        <a:prstGeom prst="chevron">
          <a:avLst/>
        </a:prstGeom>
        <a:gradFill rotWithShape="0">
          <a:gsLst>
            <a:gs pos="0">
              <a:schemeClr val="accent6">
                <a:shade val="50000"/>
                <a:hueOff val="-76949"/>
                <a:satOff val="5130"/>
                <a:lumOff val="6697"/>
                <a:alphaOff val="0"/>
                <a:shade val="51000"/>
                <a:satMod val="130000"/>
              </a:schemeClr>
            </a:gs>
            <a:gs pos="80000">
              <a:schemeClr val="accent6">
                <a:shade val="50000"/>
                <a:hueOff val="-76949"/>
                <a:satOff val="5130"/>
                <a:lumOff val="6697"/>
                <a:alphaOff val="0"/>
                <a:shade val="93000"/>
                <a:satMod val="130000"/>
              </a:schemeClr>
            </a:gs>
            <a:gs pos="100000">
              <a:schemeClr val="accent6">
                <a:shade val="50000"/>
                <a:hueOff val="-76949"/>
                <a:satOff val="5130"/>
                <a:lumOff val="669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rgbClr val="6600CC"/>
              </a:solidFill>
            </a:rPr>
            <a:t>Dec</a:t>
          </a:r>
          <a:endParaRPr lang="en-GB" sz="1600" b="1" kern="1200" dirty="0">
            <a:solidFill>
              <a:srgbClr val="6600CC"/>
            </a:solidFill>
          </a:endParaRPr>
        </a:p>
      </dsp:txBody>
      <dsp:txXfrm>
        <a:off x="8004016" y="309620"/>
        <a:ext cx="475295" cy="31686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9575" cy="496650"/>
          </a:xfrm>
          <a:prstGeom prst="rect">
            <a:avLst/>
          </a:prstGeom>
        </p:spPr>
        <p:txBody>
          <a:bodyPr vert="horz" wrap="square" lIns="91440" tIns="45720" rIns="91440" bIns="45720" numCol="1" anchor="t" anchorCtr="0" compatLnSpc="1">
            <a:prstTxWarp prst="textNoShape">
              <a:avLst/>
            </a:prstTxWarp>
          </a:bodyPr>
          <a:lstStyle>
            <a:lvl1pPr>
              <a:defRPr sz="1200" smtClean="0">
                <a:latin typeface="Calibri" pitchFamily="34" charset="0"/>
              </a:defRPr>
            </a:lvl1pPr>
          </a:lstStyle>
          <a:p>
            <a:pPr>
              <a:defRPr/>
            </a:pPr>
            <a:endParaRPr lang="en-GB" altLang="zh-CN"/>
          </a:p>
        </p:txBody>
      </p:sp>
      <p:sp>
        <p:nvSpPr>
          <p:cNvPr id="3" name="Date Placeholder 2"/>
          <p:cNvSpPr>
            <a:spLocks noGrp="1"/>
          </p:cNvSpPr>
          <p:nvPr>
            <p:ph type="dt" idx="1"/>
          </p:nvPr>
        </p:nvSpPr>
        <p:spPr>
          <a:xfrm>
            <a:off x="3854451" y="0"/>
            <a:ext cx="2949575" cy="49665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2A90D010-2077-4311-9CBF-A6A91106C10E}" type="datetimeFigureOut">
              <a:rPr lang="en-US" altLang="zh-CN"/>
              <a:pPr>
                <a:defRPr/>
              </a:pPr>
              <a:t>5/5/2019</a:t>
            </a:fld>
            <a:endParaRPr lang="en-GB" altLang="zh-CN"/>
          </a:p>
        </p:txBody>
      </p:sp>
      <p:sp>
        <p:nvSpPr>
          <p:cNvPr id="4" name="Slide Image Placeholder 3"/>
          <p:cNvSpPr>
            <a:spLocks noGrp="1" noRot="1" noChangeAspect="1"/>
          </p:cNvSpPr>
          <p:nvPr>
            <p:ph type="sldImg" idx="2"/>
          </p:nvPr>
        </p:nvSpPr>
        <p:spPr>
          <a:xfrm>
            <a:off x="919163" y="746125"/>
            <a:ext cx="4968875" cy="372745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1039" y="4720551"/>
            <a:ext cx="5443537" cy="4473019"/>
          </a:xfrm>
          <a:prstGeom prst="rect">
            <a:avLst/>
          </a:prstGeom>
        </p:spPr>
        <p:txBody>
          <a:bodyPr vert="horz" lIns="91440" tIns="45720" rIns="91440" bIns="45720" rtlCol="0"/>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1" y="9441102"/>
            <a:ext cx="2949575" cy="496650"/>
          </a:xfrm>
          <a:prstGeom prst="rect">
            <a:avLst/>
          </a:prstGeom>
        </p:spPr>
        <p:txBody>
          <a:bodyPr vert="horz" wrap="square" lIns="91440" tIns="45720" rIns="91440" bIns="45720" numCol="1" anchor="b" anchorCtr="0" compatLnSpc="1">
            <a:prstTxWarp prst="textNoShape">
              <a:avLst/>
            </a:prstTxWarp>
          </a:bodyPr>
          <a:lstStyle>
            <a:lvl1pPr>
              <a:defRPr sz="1200" smtClean="0">
                <a:latin typeface="Calibri" pitchFamily="34" charset="0"/>
              </a:defRPr>
            </a:lvl1pPr>
          </a:lstStyle>
          <a:p>
            <a:pPr>
              <a:defRPr/>
            </a:pPr>
            <a:endParaRPr lang="en-GB" altLang="zh-CN"/>
          </a:p>
        </p:txBody>
      </p:sp>
      <p:sp>
        <p:nvSpPr>
          <p:cNvPr id="7" name="Slide Number Placeholder 6"/>
          <p:cNvSpPr>
            <a:spLocks noGrp="1"/>
          </p:cNvSpPr>
          <p:nvPr>
            <p:ph type="sldNum" sz="quarter" idx="5"/>
          </p:nvPr>
        </p:nvSpPr>
        <p:spPr>
          <a:xfrm>
            <a:off x="3854451" y="9441102"/>
            <a:ext cx="2949575" cy="49665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07C0F8D0-0CF1-4D67-AECC-55C638CE415A}" type="slidenum">
              <a:rPr lang="en-GB" altLang="zh-CN"/>
              <a:pPr>
                <a:defRPr/>
              </a:pPr>
              <a:t>‹#›</a:t>
            </a:fld>
            <a:endParaRPr lang="en-GB" altLang="zh-CN"/>
          </a:p>
        </p:txBody>
      </p:sp>
    </p:spTree>
    <p:extLst>
      <p:ext uri="{BB962C8B-B14F-4D97-AF65-F5344CB8AC3E}">
        <p14:creationId xmlns:p14="http://schemas.microsoft.com/office/powerpoint/2010/main" val="286111968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E09D7C6-A2F9-43DC-9D00-193B09A46DE7}"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20773881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0">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object 3"/>
          <p:cNvSpPr>
            <a:spLocks/>
          </p:cNvSpPr>
          <p:nvPr userDrawn="1"/>
        </p:nvSpPr>
        <p:spPr bwMode="auto">
          <a:xfrm>
            <a:off x="1966913" y="3476625"/>
            <a:ext cx="5211762" cy="2606675"/>
          </a:xfrm>
          <a:custGeom>
            <a:avLst/>
            <a:gdLst>
              <a:gd name="T0" fmla="*/ 5211304 w 5211445"/>
              <a:gd name="T1" fmla="*/ 0 h 2606040"/>
              <a:gd name="T2" fmla="*/ 0 w 5211445"/>
              <a:gd name="T3" fmla="*/ 0 h 2606040"/>
              <a:gd name="T4" fmla="*/ 8637 w 5211445"/>
              <a:gd name="T5" fmla="*/ 213744 h 2606040"/>
              <a:gd name="T6" fmla="*/ 34102 w 5211445"/>
              <a:gd name="T7" fmla="*/ 422730 h 2606040"/>
              <a:gd name="T8" fmla="*/ 75726 w 5211445"/>
              <a:gd name="T9" fmla="*/ 626286 h 2606040"/>
              <a:gd name="T10" fmla="*/ 132835 w 5211445"/>
              <a:gd name="T11" fmla="*/ 823741 h 2606040"/>
              <a:gd name="T12" fmla="*/ 204761 w 5211445"/>
              <a:gd name="T13" fmla="*/ 1014425 h 2606040"/>
              <a:gd name="T14" fmla="*/ 290833 w 5211445"/>
              <a:gd name="T15" fmla="*/ 1197668 h 2606040"/>
              <a:gd name="T16" fmla="*/ 390381 w 5211445"/>
              <a:gd name="T17" fmla="*/ 1372798 h 2606040"/>
              <a:gd name="T18" fmla="*/ 502733 w 5211445"/>
              <a:gd name="T19" fmla="*/ 1539146 h 2606040"/>
              <a:gd name="T20" fmla="*/ 627218 w 5211445"/>
              <a:gd name="T21" fmla="*/ 1696039 h 2606040"/>
              <a:gd name="T22" fmla="*/ 763168 w 5211445"/>
              <a:gd name="T23" fmla="*/ 1842809 h 2606040"/>
              <a:gd name="T24" fmla="*/ 909911 w 5211445"/>
              <a:gd name="T25" fmla="*/ 1978783 h 2606040"/>
              <a:gd name="T26" fmla="*/ 1066777 w 5211445"/>
              <a:gd name="T27" fmla="*/ 2103291 h 2606040"/>
              <a:gd name="T28" fmla="*/ 1233095 w 5211445"/>
              <a:gd name="T29" fmla="*/ 2215664 h 2606040"/>
              <a:gd name="T30" fmla="*/ 1408194 w 5211445"/>
              <a:gd name="T31" fmla="*/ 2315229 h 2606040"/>
              <a:gd name="T32" fmla="*/ 1591404 w 5211445"/>
              <a:gd name="T33" fmla="*/ 2401317 h 2606040"/>
              <a:gd name="T34" fmla="*/ 1782054 w 5211445"/>
              <a:gd name="T35" fmla="*/ 2473255 h 2606040"/>
              <a:gd name="T36" fmla="*/ 1979475 w 5211445"/>
              <a:gd name="T37" fmla="*/ 2530376 h 2606040"/>
              <a:gd name="T38" fmla="*/ 2182996 w 5211445"/>
              <a:gd name="T39" fmla="*/ 2572007 h 2606040"/>
              <a:gd name="T40" fmla="*/ 2391944 w 5211445"/>
              <a:gd name="T41" fmla="*/ 2597477 h 2606040"/>
              <a:gd name="T42" fmla="*/ 2605651 w 5211445"/>
              <a:gd name="T43" fmla="*/ 2606116 h 2606040"/>
              <a:gd name="T44" fmla="*/ 2819355 w 5211445"/>
              <a:gd name="T45" fmla="*/ 2597477 h 2606040"/>
              <a:gd name="T46" fmla="*/ 3028302 w 5211445"/>
              <a:gd name="T47" fmla="*/ 2572007 h 2606040"/>
              <a:gd name="T48" fmla="*/ 3231820 w 5211445"/>
              <a:gd name="T49" fmla="*/ 2530376 h 2606040"/>
              <a:gd name="T50" fmla="*/ 3429240 w 5211445"/>
              <a:gd name="T51" fmla="*/ 2473255 h 2606040"/>
              <a:gd name="T52" fmla="*/ 3619889 w 5211445"/>
              <a:gd name="T53" fmla="*/ 2401317 h 2606040"/>
              <a:gd name="T54" fmla="*/ 3803098 w 5211445"/>
              <a:gd name="T55" fmla="*/ 2315229 h 2606040"/>
              <a:gd name="T56" fmla="*/ 3978198 w 5211445"/>
              <a:gd name="T57" fmla="*/ 2215664 h 2606040"/>
              <a:gd name="T58" fmla="*/ 4144516 w 5211445"/>
              <a:gd name="T59" fmla="*/ 2103291 h 2606040"/>
              <a:gd name="T60" fmla="*/ 4301382 w 5211445"/>
              <a:gd name="T61" fmla="*/ 1978783 h 2606040"/>
              <a:gd name="T62" fmla="*/ 4448126 w 5211445"/>
              <a:gd name="T63" fmla="*/ 1842809 h 2606040"/>
              <a:gd name="T64" fmla="*/ 4584077 w 5211445"/>
              <a:gd name="T65" fmla="*/ 1696039 h 2606040"/>
              <a:gd name="T66" fmla="*/ 4708564 w 5211445"/>
              <a:gd name="T67" fmla="*/ 1539146 h 2606040"/>
              <a:gd name="T68" fmla="*/ 4820917 w 5211445"/>
              <a:gd name="T69" fmla="*/ 1372798 h 2606040"/>
              <a:gd name="T70" fmla="*/ 4920466 w 5211445"/>
              <a:gd name="T71" fmla="*/ 1197668 h 2606040"/>
              <a:gd name="T72" fmla="*/ 5006540 w 5211445"/>
              <a:gd name="T73" fmla="*/ 1014425 h 2606040"/>
              <a:gd name="T74" fmla="*/ 5078466 w 5211445"/>
              <a:gd name="T75" fmla="*/ 823741 h 2606040"/>
              <a:gd name="T76" fmla="*/ 5135577 w 5211445"/>
              <a:gd name="T77" fmla="*/ 626286 h 2606040"/>
              <a:gd name="T78" fmla="*/ 5177201 w 5211445"/>
              <a:gd name="T79" fmla="*/ 422730 h 2606040"/>
              <a:gd name="T80" fmla="*/ 5202666 w 5211445"/>
              <a:gd name="T81" fmla="*/ 213744 h 2606040"/>
              <a:gd name="T82" fmla="*/ 5211304 w 5211445"/>
              <a:gd name="T83" fmla="*/ 0 h 26060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211445" h="2606040">
                <a:moveTo>
                  <a:pt x="5210987" y="0"/>
                </a:moveTo>
                <a:lnTo>
                  <a:pt x="0" y="0"/>
                </a:lnTo>
                <a:lnTo>
                  <a:pt x="8636" y="213692"/>
                </a:lnTo>
                <a:lnTo>
                  <a:pt x="34100" y="422627"/>
                </a:lnTo>
                <a:lnTo>
                  <a:pt x="75721" y="626133"/>
                </a:lnTo>
                <a:lnTo>
                  <a:pt x="132827" y="823540"/>
                </a:lnTo>
                <a:lnTo>
                  <a:pt x="204749" y="1014178"/>
                </a:lnTo>
                <a:lnTo>
                  <a:pt x="290815" y="1197376"/>
                </a:lnTo>
                <a:lnTo>
                  <a:pt x="390357" y="1372464"/>
                </a:lnTo>
                <a:lnTo>
                  <a:pt x="502702" y="1538771"/>
                </a:lnTo>
                <a:lnTo>
                  <a:pt x="627180" y="1695626"/>
                </a:lnTo>
                <a:lnTo>
                  <a:pt x="763122" y="1842360"/>
                </a:lnTo>
                <a:lnTo>
                  <a:pt x="909856" y="1978301"/>
                </a:lnTo>
                <a:lnTo>
                  <a:pt x="1066712" y="2102779"/>
                </a:lnTo>
                <a:lnTo>
                  <a:pt x="1233020" y="2215124"/>
                </a:lnTo>
                <a:lnTo>
                  <a:pt x="1408108" y="2314665"/>
                </a:lnTo>
                <a:lnTo>
                  <a:pt x="1591307" y="2400732"/>
                </a:lnTo>
                <a:lnTo>
                  <a:pt x="1781946" y="2472653"/>
                </a:lnTo>
                <a:lnTo>
                  <a:pt x="1979355" y="2529760"/>
                </a:lnTo>
                <a:lnTo>
                  <a:pt x="2182863" y="2571380"/>
                </a:lnTo>
                <a:lnTo>
                  <a:pt x="2391799" y="2596844"/>
                </a:lnTo>
                <a:lnTo>
                  <a:pt x="2605493" y="2605481"/>
                </a:lnTo>
                <a:lnTo>
                  <a:pt x="2819184" y="2596844"/>
                </a:lnTo>
                <a:lnTo>
                  <a:pt x="3028118" y="2571380"/>
                </a:lnTo>
                <a:lnTo>
                  <a:pt x="3231623" y="2529760"/>
                </a:lnTo>
                <a:lnTo>
                  <a:pt x="3429031" y="2472653"/>
                </a:lnTo>
                <a:lnTo>
                  <a:pt x="3619669" y="2400732"/>
                </a:lnTo>
                <a:lnTo>
                  <a:pt x="3802867" y="2314665"/>
                </a:lnTo>
                <a:lnTo>
                  <a:pt x="3977956" y="2215124"/>
                </a:lnTo>
                <a:lnTo>
                  <a:pt x="4144264" y="2102779"/>
                </a:lnTo>
                <a:lnTo>
                  <a:pt x="4301120" y="1978301"/>
                </a:lnTo>
                <a:lnTo>
                  <a:pt x="4447855" y="1842360"/>
                </a:lnTo>
                <a:lnTo>
                  <a:pt x="4583798" y="1695626"/>
                </a:lnTo>
                <a:lnTo>
                  <a:pt x="4708278" y="1538771"/>
                </a:lnTo>
                <a:lnTo>
                  <a:pt x="4820624" y="1372464"/>
                </a:lnTo>
                <a:lnTo>
                  <a:pt x="4920167" y="1197376"/>
                </a:lnTo>
                <a:lnTo>
                  <a:pt x="5006235" y="1014178"/>
                </a:lnTo>
                <a:lnTo>
                  <a:pt x="5078157" y="823540"/>
                </a:lnTo>
                <a:lnTo>
                  <a:pt x="5135265" y="626133"/>
                </a:lnTo>
                <a:lnTo>
                  <a:pt x="5176886" y="422627"/>
                </a:lnTo>
                <a:lnTo>
                  <a:pt x="5202350" y="213692"/>
                </a:lnTo>
                <a:lnTo>
                  <a:pt x="5210987" y="0"/>
                </a:lnTo>
                <a:close/>
              </a:path>
            </a:pathLst>
          </a:custGeom>
          <a:solidFill>
            <a:schemeClr val="tx2">
              <a:alpha val="7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6" name="object 4"/>
          <p:cNvSpPr>
            <a:spLocks/>
          </p:cNvSpPr>
          <p:nvPr userDrawn="1"/>
        </p:nvSpPr>
        <p:spPr bwMode="auto">
          <a:xfrm>
            <a:off x="1966913" y="774700"/>
            <a:ext cx="5211762" cy="2606675"/>
          </a:xfrm>
          <a:custGeom>
            <a:avLst/>
            <a:gdLst>
              <a:gd name="T0" fmla="*/ 2605651 w 5211445"/>
              <a:gd name="T1" fmla="*/ 0 h 2606040"/>
              <a:gd name="T2" fmla="*/ 2391944 w 5211445"/>
              <a:gd name="T3" fmla="*/ 8639 h 2606040"/>
              <a:gd name="T4" fmla="*/ 2182996 w 5211445"/>
              <a:gd name="T5" fmla="*/ 34109 h 2606040"/>
              <a:gd name="T6" fmla="*/ 1979475 w 5211445"/>
              <a:gd name="T7" fmla="*/ 75741 h 2606040"/>
              <a:gd name="T8" fmla="*/ 1782054 w 5211445"/>
              <a:gd name="T9" fmla="*/ 132863 h 2606040"/>
              <a:gd name="T10" fmla="*/ 1591404 w 5211445"/>
              <a:gd name="T11" fmla="*/ 204804 h 2606040"/>
              <a:gd name="T12" fmla="*/ 1408194 w 5211445"/>
              <a:gd name="T13" fmla="*/ 290893 h 2606040"/>
              <a:gd name="T14" fmla="*/ 1233095 w 5211445"/>
              <a:gd name="T15" fmla="*/ 390460 h 2606040"/>
              <a:gd name="T16" fmla="*/ 1066777 w 5211445"/>
              <a:gd name="T17" fmla="*/ 502834 h 2606040"/>
              <a:gd name="T18" fmla="*/ 909911 w 5211445"/>
              <a:gd name="T19" fmla="*/ 627345 h 2606040"/>
              <a:gd name="T20" fmla="*/ 763168 w 5211445"/>
              <a:gd name="T21" fmla="*/ 763321 h 2606040"/>
              <a:gd name="T22" fmla="*/ 627218 w 5211445"/>
              <a:gd name="T23" fmla="*/ 910091 h 2606040"/>
              <a:gd name="T24" fmla="*/ 502733 w 5211445"/>
              <a:gd name="T25" fmla="*/ 1066986 h 2606040"/>
              <a:gd name="T26" fmla="*/ 390381 w 5211445"/>
              <a:gd name="T27" fmla="*/ 1233333 h 2606040"/>
              <a:gd name="T28" fmla="*/ 290833 w 5211445"/>
              <a:gd name="T29" fmla="*/ 1408464 h 2606040"/>
              <a:gd name="T30" fmla="*/ 204761 w 5211445"/>
              <a:gd name="T31" fmla="*/ 1591706 h 2606040"/>
              <a:gd name="T32" fmla="*/ 132835 w 5211445"/>
              <a:gd name="T33" fmla="*/ 1782389 h 2606040"/>
              <a:gd name="T34" fmla="*/ 75726 w 5211445"/>
              <a:gd name="T35" fmla="*/ 1979842 h 2606040"/>
              <a:gd name="T36" fmla="*/ 34102 w 5211445"/>
              <a:gd name="T37" fmla="*/ 2183395 h 2606040"/>
              <a:gd name="T38" fmla="*/ 8637 w 5211445"/>
              <a:gd name="T39" fmla="*/ 2392376 h 2606040"/>
              <a:gd name="T40" fmla="*/ 0 w 5211445"/>
              <a:gd name="T41" fmla="*/ 2606116 h 2606040"/>
              <a:gd name="T42" fmla="*/ 5211304 w 5211445"/>
              <a:gd name="T43" fmla="*/ 2606116 h 2606040"/>
              <a:gd name="T44" fmla="*/ 5202666 w 5211445"/>
              <a:gd name="T45" fmla="*/ 2392376 h 2606040"/>
              <a:gd name="T46" fmla="*/ 5177201 w 5211445"/>
              <a:gd name="T47" fmla="*/ 2183395 h 2606040"/>
              <a:gd name="T48" fmla="*/ 5135577 w 5211445"/>
              <a:gd name="T49" fmla="*/ 1979842 h 2606040"/>
              <a:gd name="T50" fmla="*/ 5078466 w 5211445"/>
              <a:gd name="T51" fmla="*/ 1782389 h 2606040"/>
              <a:gd name="T52" fmla="*/ 5006540 w 5211445"/>
              <a:gd name="T53" fmla="*/ 1591706 h 2606040"/>
              <a:gd name="T54" fmla="*/ 4920466 w 5211445"/>
              <a:gd name="T55" fmla="*/ 1408464 h 2606040"/>
              <a:gd name="T56" fmla="*/ 4820917 w 5211445"/>
              <a:gd name="T57" fmla="*/ 1233333 h 2606040"/>
              <a:gd name="T58" fmla="*/ 4708564 w 5211445"/>
              <a:gd name="T59" fmla="*/ 1066986 h 2606040"/>
              <a:gd name="T60" fmla="*/ 4584077 w 5211445"/>
              <a:gd name="T61" fmla="*/ 910091 h 2606040"/>
              <a:gd name="T62" fmla="*/ 4448126 w 5211445"/>
              <a:gd name="T63" fmla="*/ 763321 h 2606040"/>
              <a:gd name="T64" fmla="*/ 4301382 w 5211445"/>
              <a:gd name="T65" fmla="*/ 627345 h 2606040"/>
              <a:gd name="T66" fmla="*/ 4144516 w 5211445"/>
              <a:gd name="T67" fmla="*/ 502834 h 2606040"/>
              <a:gd name="T68" fmla="*/ 3978198 w 5211445"/>
              <a:gd name="T69" fmla="*/ 390460 h 2606040"/>
              <a:gd name="T70" fmla="*/ 3803098 w 5211445"/>
              <a:gd name="T71" fmla="*/ 290893 h 2606040"/>
              <a:gd name="T72" fmla="*/ 3619889 w 5211445"/>
              <a:gd name="T73" fmla="*/ 204804 h 2606040"/>
              <a:gd name="T74" fmla="*/ 3429240 w 5211445"/>
              <a:gd name="T75" fmla="*/ 132863 h 2606040"/>
              <a:gd name="T76" fmla="*/ 3231820 w 5211445"/>
              <a:gd name="T77" fmla="*/ 75741 h 2606040"/>
              <a:gd name="T78" fmla="*/ 3028302 w 5211445"/>
              <a:gd name="T79" fmla="*/ 34109 h 2606040"/>
              <a:gd name="T80" fmla="*/ 2819355 w 5211445"/>
              <a:gd name="T81" fmla="*/ 8639 h 2606040"/>
              <a:gd name="T82" fmla="*/ 2605651 w 5211445"/>
              <a:gd name="T83" fmla="*/ 0 h 26060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211445" h="2606040">
                <a:moveTo>
                  <a:pt x="2605493" y="0"/>
                </a:moveTo>
                <a:lnTo>
                  <a:pt x="2391799" y="8637"/>
                </a:lnTo>
                <a:lnTo>
                  <a:pt x="2182863" y="34101"/>
                </a:lnTo>
                <a:lnTo>
                  <a:pt x="1979355" y="75723"/>
                </a:lnTo>
                <a:lnTo>
                  <a:pt x="1781946" y="132831"/>
                </a:lnTo>
                <a:lnTo>
                  <a:pt x="1591307" y="204754"/>
                </a:lnTo>
                <a:lnTo>
                  <a:pt x="1408108" y="290822"/>
                </a:lnTo>
                <a:lnTo>
                  <a:pt x="1233020" y="390365"/>
                </a:lnTo>
                <a:lnTo>
                  <a:pt x="1066712" y="502712"/>
                </a:lnTo>
                <a:lnTo>
                  <a:pt x="909856" y="627192"/>
                </a:lnTo>
                <a:lnTo>
                  <a:pt x="763122" y="763135"/>
                </a:lnTo>
                <a:lnTo>
                  <a:pt x="627180" y="909869"/>
                </a:lnTo>
                <a:lnTo>
                  <a:pt x="502702" y="1066726"/>
                </a:lnTo>
                <a:lnTo>
                  <a:pt x="390357" y="1233033"/>
                </a:lnTo>
                <a:lnTo>
                  <a:pt x="290815" y="1408121"/>
                </a:lnTo>
                <a:lnTo>
                  <a:pt x="204749" y="1591318"/>
                </a:lnTo>
                <a:lnTo>
                  <a:pt x="132827" y="1781955"/>
                </a:lnTo>
                <a:lnTo>
                  <a:pt x="75721" y="1979360"/>
                </a:lnTo>
                <a:lnTo>
                  <a:pt x="34100" y="2182863"/>
                </a:lnTo>
                <a:lnTo>
                  <a:pt x="8636" y="2391793"/>
                </a:lnTo>
                <a:lnTo>
                  <a:pt x="0" y="2605481"/>
                </a:lnTo>
                <a:lnTo>
                  <a:pt x="5210987" y="2605481"/>
                </a:lnTo>
                <a:lnTo>
                  <a:pt x="5202350" y="2391793"/>
                </a:lnTo>
                <a:lnTo>
                  <a:pt x="5176886" y="2182863"/>
                </a:lnTo>
                <a:lnTo>
                  <a:pt x="5135265" y="1979360"/>
                </a:lnTo>
                <a:lnTo>
                  <a:pt x="5078157" y="1781955"/>
                </a:lnTo>
                <a:lnTo>
                  <a:pt x="5006235" y="1591318"/>
                </a:lnTo>
                <a:lnTo>
                  <a:pt x="4920167" y="1408121"/>
                </a:lnTo>
                <a:lnTo>
                  <a:pt x="4820624" y="1233033"/>
                </a:lnTo>
                <a:lnTo>
                  <a:pt x="4708278" y="1066726"/>
                </a:lnTo>
                <a:lnTo>
                  <a:pt x="4583798" y="909869"/>
                </a:lnTo>
                <a:lnTo>
                  <a:pt x="4447855" y="763135"/>
                </a:lnTo>
                <a:lnTo>
                  <a:pt x="4301120" y="627192"/>
                </a:lnTo>
                <a:lnTo>
                  <a:pt x="4144264" y="502712"/>
                </a:lnTo>
                <a:lnTo>
                  <a:pt x="3977956" y="390365"/>
                </a:lnTo>
                <a:lnTo>
                  <a:pt x="3802867" y="290822"/>
                </a:lnTo>
                <a:lnTo>
                  <a:pt x="3619669" y="204754"/>
                </a:lnTo>
                <a:lnTo>
                  <a:pt x="3429031" y="132831"/>
                </a:lnTo>
                <a:lnTo>
                  <a:pt x="3231623" y="75723"/>
                </a:lnTo>
                <a:lnTo>
                  <a:pt x="3028118" y="34101"/>
                </a:lnTo>
                <a:lnTo>
                  <a:pt x="2819184" y="8637"/>
                </a:lnTo>
                <a:lnTo>
                  <a:pt x="2605493" y="0"/>
                </a:lnTo>
                <a:close/>
              </a:path>
            </a:pathLst>
          </a:custGeom>
          <a:solidFill>
            <a:srgbClr val="FFFFFF">
              <a:alpha val="87842"/>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88300" y="6416675"/>
            <a:ext cx="946150"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ctrTitle"/>
          </p:nvPr>
        </p:nvSpPr>
        <p:spPr>
          <a:xfrm>
            <a:off x="2523224" y="3848451"/>
            <a:ext cx="4104132" cy="1470025"/>
          </a:xfrm>
        </p:spPr>
        <p:txBody>
          <a:bodyPr>
            <a:noAutofit/>
          </a:bodyPr>
          <a:lstStyle>
            <a:lvl1pPr algn="ctr">
              <a:lnSpc>
                <a:spcPts val="3520"/>
              </a:lnSpc>
              <a:defRPr sz="3600" b="0" cap="all">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defRPr>
            </a:lvl1pPr>
          </a:lstStyle>
          <a:p>
            <a:r>
              <a:rPr lang="en-US" altLang="zh-CN"/>
              <a:t>Click to edit Master title style</a:t>
            </a:r>
            <a:endParaRPr lang="en-US" dirty="0"/>
          </a:p>
        </p:txBody>
      </p:sp>
      <p:sp>
        <p:nvSpPr>
          <p:cNvPr id="14" name="Subtitle 2"/>
          <p:cNvSpPr>
            <a:spLocks noGrp="1"/>
          </p:cNvSpPr>
          <p:nvPr>
            <p:ph type="subTitle" idx="1"/>
          </p:nvPr>
        </p:nvSpPr>
        <p:spPr>
          <a:xfrm>
            <a:off x="3200246" y="5302248"/>
            <a:ext cx="2750088" cy="545505"/>
          </a:xfrm>
        </p:spPr>
        <p:txBody>
          <a:bodyPr>
            <a:noAutofit/>
          </a:bodyPr>
          <a:lstStyle>
            <a:lvl1pPr marL="0" indent="0" algn="ctr">
              <a:buNone/>
              <a:defRPr sz="1800">
                <a:solidFill>
                  <a:schemeClr val="bg1"/>
                </a:solidFill>
                <a:latin typeface="微软雅黑" panose="020B0503020204020204" pitchFamily="34" charset="-122"/>
                <a:ea typeface="微软雅黑" panose="020B0503020204020204" pitchFamily="34" charset="-122"/>
                <a:cs typeface="Arial Unicode MS" panose="020B0604020202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7" name="Text Placeholder 2"/>
          <p:cNvSpPr>
            <a:spLocks noGrp="1"/>
          </p:cNvSpPr>
          <p:nvPr>
            <p:ph type="body" idx="11"/>
          </p:nvPr>
        </p:nvSpPr>
        <p:spPr>
          <a:xfrm>
            <a:off x="2526513" y="860897"/>
            <a:ext cx="4104133" cy="2256746"/>
          </a:xfrm>
        </p:spPr>
        <p:txBody>
          <a:bodyPr anchor="b">
            <a:noAutofit/>
          </a:bodyPr>
          <a:lstStyle>
            <a:lvl1pPr marL="0" indent="0" algn="ctr">
              <a:buNone/>
              <a:defRPr sz="4200" cap="all">
                <a:solidFill>
                  <a:schemeClr val="bg2"/>
                </a:solidFill>
                <a:latin typeface="微软雅黑" panose="020B0503020204020204" pitchFamily="34" charset="-122"/>
                <a:ea typeface="微软雅黑" panose="020B0503020204020204" pitchFamily="34" charset="-122"/>
                <a:cs typeface="Arial Unicode MS" panose="020B0604020202020204" pitchFamily="34"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855219" y="5975455"/>
            <a:ext cx="1291956" cy="882440"/>
          </a:xfrm>
          <a:prstGeom prst="rect">
            <a:avLst/>
          </a:prstGeom>
        </p:spPr>
      </p:pic>
    </p:spTree>
    <p:extLst>
      <p:ext uri="{BB962C8B-B14F-4D97-AF65-F5344CB8AC3E}">
        <p14:creationId xmlns:p14="http://schemas.microsoft.com/office/powerpoint/2010/main" val="139319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xit slide">
    <p:bg>
      <p:bgPr>
        <a:solidFill>
          <a:srgbClr val="4F2683"/>
        </a:solidFill>
        <a:effectLst/>
      </p:bgPr>
    </p:bg>
    <p:spTree>
      <p:nvGrpSpPr>
        <p:cNvPr id="1" name=""/>
        <p:cNvGrpSpPr/>
        <p:nvPr/>
      </p:nvGrpSpPr>
      <p:grpSpPr>
        <a:xfrm>
          <a:off x="0" y="0"/>
          <a:ext cx="0" cy="0"/>
          <a:chOff x="0" y="0"/>
          <a:chExt cx="0" cy="0"/>
        </a:xfrm>
      </p:grpSpPr>
      <p:sp>
        <p:nvSpPr>
          <p:cNvPr id="3" name="object 3"/>
          <p:cNvSpPr>
            <a:spLocks/>
          </p:cNvSpPr>
          <p:nvPr userDrawn="1"/>
        </p:nvSpPr>
        <p:spPr bwMode="auto">
          <a:xfrm>
            <a:off x="1966913" y="3476625"/>
            <a:ext cx="5211762" cy="2606675"/>
          </a:xfrm>
          <a:custGeom>
            <a:avLst/>
            <a:gdLst>
              <a:gd name="T0" fmla="*/ 5211304 w 5211445"/>
              <a:gd name="T1" fmla="*/ 0 h 2606040"/>
              <a:gd name="T2" fmla="*/ 0 w 5211445"/>
              <a:gd name="T3" fmla="*/ 0 h 2606040"/>
              <a:gd name="T4" fmla="*/ 8637 w 5211445"/>
              <a:gd name="T5" fmla="*/ 213744 h 2606040"/>
              <a:gd name="T6" fmla="*/ 34102 w 5211445"/>
              <a:gd name="T7" fmla="*/ 422730 h 2606040"/>
              <a:gd name="T8" fmla="*/ 75726 w 5211445"/>
              <a:gd name="T9" fmla="*/ 626286 h 2606040"/>
              <a:gd name="T10" fmla="*/ 132835 w 5211445"/>
              <a:gd name="T11" fmla="*/ 823741 h 2606040"/>
              <a:gd name="T12" fmla="*/ 204761 w 5211445"/>
              <a:gd name="T13" fmla="*/ 1014425 h 2606040"/>
              <a:gd name="T14" fmla="*/ 290833 w 5211445"/>
              <a:gd name="T15" fmla="*/ 1197668 h 2606040"/>
              <a:gd name="T16" fmla="*/ 390381 w 5211445"/>
              <a:gd name="T17" fmla="*/ 1372798 h 2606040"/>
              <a:gd name="T18" fmla="*/ 502733 w 5211445"/>
              <a:gd name="T19" fmla="*/ 1539146 h 2606040"/>
              <a:gd name="T20" fmla="*/ 627218 w 5211445"/>
              <a:gd name="T21" fmla="*/ 1696039 h 2606040"/>
              <a:gd name="T22" fmla="*/ 763168 w 5211445"/>
              <a:gd name="T23" fmla="*/ 1842809 h 2606040"/>
              <a:gd name="T24" fmla="*/ 909911 w 5211445"/>
              <a:gd name="T25" fmla="*/ 1978783 h 2606040"/>
              <a:gd name="T26" fmla="*/ 1066777 w 5211445"/>
              <a:gd name="T27" fmla="*/ 2103291 h 2606040"/>
              <a:gd name="T28" fmla="*/ 1233095 w 5211445"/>
              <a:gd name="T29" fmla="*/ 2215664 h 2606040"/>
              <a:gd name="T30" fmla="*/ 1408194 w 5211445"/>
              <a:gd name="T31" fmla="*/ 2315229 h 2606040"/>
              <a:gd name="T32" fmla="*/ 1591404 w 5211445"/>
              <a:gd name="T33" fmla="*/ 2401317 h 2606040"/>
              <a:gd name="T34" fmla="*/ 1782054 w 5211445"/>
              <a:gd name="T35" fmla="*/ 2473255 h 2606040"/>
              <a:gd name="T36" fmla="*/ 1979475 w 5211445"/>
              <a:gd name="T37" fmla="*/ 2530376 h 2606040"/>
              <a:gd name="T38" fmla="*/ 2182996 w 5211445"/>
              <a:gd name="T39" fmla="*/ 2572007 h 2606040"/>
              <a:gd name="T40" fmla="*/ 2391944 w 5211445"/>
              <a:gd name="T41" fmla="*/ 2597477 h 2606040"/>
              <a:gd name="T42" fmla="*/ 2605651 w 5211445"/>
              <a:gd name="T43" fmla="*/ 2606116 h 2606040"/>
              <a:gd name="T44" fmla="*/ 2819355 w 5211445"/>
              <a:gd name="T45" fmla="*/ 2597477 h 2606040"/>
              <a:gd name="T46" fmla="*/ 3028302 w 5211445"/>
              <a:gd name="T47" fmla="*/ 2572007 h 2606040"/>
              <a:gd name="T48" fmla="*/ 3231820 w 5211445"/>
              <a:gd name="T49" fmla="*/ 2530376 h 2606040"/>
              <a:gd name="T50" fmla="*/ 3429240 w 5211445"/>
              <a:gd name="T51" fmla="*/ 2473255 h 2606040"/>
              <a:gd name="T52" fmla="*/ 3619889 w 5211445"/>
              <a:gd name="T53" fmla="*/ 2401317 h 2606040"/>
              <a:gd name="T54" fmla="*/ 3803098 w 5211445"/>
              <a:gd name="T55" fmla="*/ 2315229 h 2606040"/>
              <a:gd name="T56" fmla="*/ 3978198 w 5211445"/>
              <a:gd name="T57" fmla="*/ 2215664 h 2606040"/>
              <a:gd name="T58" fmla="*/ 4144516 w 5211445"/>
              <a:gd name="T59" fmla="*/ 2103291 h 2606040"/>
              <a:gd name="T60" fmla="*/ 4301382 w 5211445"/>
              <a:gd name="T61" fmla="*/ 1978783 h 2606040"/>
              <a:gd name="T62" fmla="*/ 4448126 w 5211445"/>
              <a:gd name="T63" fmla="*/ 1842809 h 2606040"/>
              <a:gd name="T64" fmla="*/ 4584077 w 5211445"/>
              <a:gd name="T65" fmla="*/ 1696039 h 2606040"/>
              <a:gd name="T66" fmla="*/ 4708564 w 5211445"/>
              <a:gd name="T67" fmla="*/ 1539146 h 2606040"/>
              <a:gd name="T68" fmla="*/ 4820917 w 5211445"/>
              <a:gd name="T69" fmla="*/ 1372798 h 2606040"/>
              <a:gd name="T70" fmla="*/ 4920466 w 5211445"/>
              <a:gd name="T71" fmla="*/ 1197668 h 2606040"/>
              <a:gd name="T72" fmla="*/ 5006540 w 5211445"/>
              <a:gd name="T73" fmla="*/ 1014425 h 2606040"/>
              <a:gd name="T74" fmla="*/ 5078466 w 5211445"/>
              <a:gd name="T75" fmla="*/ 823741 h 2606040"/>
              <a:gd name="T76" fmla="*/ 5135577 w 5211445"/>
              <a:gd name="T77" fmla="*/ 626286 h 2606040"/>
              <a:gd name="T78" fmla="*/ 5177201 w 5211445"/>
              <a:gd name="T79" fmla="*/ 422730 h 2606040"/>
              <a:gd name="T80" fmla="*/ 5202666 w 5211445"/>
              <a:gd name="T81" fmla="*/ 213744 h 2606040"/>
              <a:gd name="T82" fmla="*/ 5211304 w 5211445"/>
              <a:gd name="T83" fmla="*/ 0 h 26060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211445" h="2606040">
                <a:moveTo>
                  <a:pt x="5210987" y="0"/>
                </a:moveTo>
                <a:lnTo>
                  <a:pt x="0" y="0"/>
                </a:lnTo>
                <a:lnTo>
                  <a:pt x="8636" y="213692"/>
                </a:lnTo>
                <a:lnTo>
                  <a:pt x="34100" y="422627"/>
                </a:lnTo>
                <a:lnTo>
                  <a:pt x="75721" y="626133"/>
                </a:lnTo>
                <a:lnTo>
                  <a:pt x="132827" y="823540"/>
                </a:lnTo>
                <a:lnTo>
                  <a:pt x="204749" y="1014178"/>
                </a:lnTo>
                <a:lnTo>
                  <a:pt x="290815" y="1197376"/>
                </a:lnTo>
                <a:lnTo>
                  <a:pt x="390357" y="1372464"/>
                </a:lnTo>
                <a:lnTo>
                  <a:pt x="502702" y="1538771"/>
                </a:lnTo>
                <a:lnTo>
                  <a:pt x="627180" y="1695626"/>
                </a:lnTo>
                <a:lnTo>
                  <a:pt x="763122" y="1842360"/>
                </a:lnTo>
                <a:lnTo>
                  <a:pt x="909856" y="1978301"/>
                </a:lnTo>
                <a:lnTo>
                  <a:pt x="1066712" y="2102779"/>
                </a:lnTo>
                <a:lnTo>
                  <a:pt x="1233020" y="2215124"/>
                </a:lnTo>
                <a:lnTo>
                  <a:pt x="1408108" y="2314665"/>
                </a:lnTo>
                <a:lnTo>
                  <a:pt x="1591307" y="2400732"/>
                </a:lnTo>
                <a:lnTo>
                  <a:pt x="1781946" y="2472653"/>
                </a:lnTo>
                <a:lnTo>
                  <a:pt x="1979355" y="2529760"/>
                </a:lnTo>
                <a:lnTo>
                  <a:pt x="2182863" y="2571380"/>
                </a:lnTo>
                <a:lnTo>
                  <a:pt x="2391799" y="2596844"/>
                </a:lnTo>
                <a:lnTo>
                  <a:pt x="2605493" y="2605481"/>
                </a:lnTo>
                <a:lnTo>
                  <a:pt x="2819184" y="2596844"/>
                </a:lnTo>
                <a:lnTo>
                  <a:pt x="3028118" y="2571380"/>
                </a:lnTo>
                <a:lnTo>
                  <a:pt x="3231623" y="2529760"/>
                </a:lnTo>
                <a:lnTo>
                  <a:pt x="3429031" y="2472653"/>
                </a:lnTo>
                <a:lnTo>
                  <a:pt x="3619669" y="2400732"/>
                </a:lnTo>
                <a:lnTo>
                  <a:pt x="3802867" y="2314665"/>
                </a:lnTo>
                <a:lnTo>
                  <a:pt x="3977956" y="2215124"/>
                </a:lnTo>
                <a:lnTo>
                  <a:pt x="4144264" y="2102779"/>
                </a:lnTo>
                <a:lnTo>
                  <a:pt x="4301120" y="1978301"/>
                </a:lnTo>
                <a:lnTo>
                  <a:pt x="4447855" y="1842360"/>
                </a:lnTo>
                <a:lnTo>
                  <a:pt x="4583798" y="1695626"/>
                </a:lnTo>
                <a:lnTo>
                  <a:pt x="4708278" y="1538771"/>
                </a:lnTo>
                <a:lnTo>
                  <a:pt x="4820624" y="1372464"/>
                </a:lnTo>
                <a:lnTo>
                  <a:pt x="4920167" y="1197376"/>
                </a:lnTo>
                <a:lnTo>
                  <a:pt x="5006235" y="1014178"/>
                </a:lnTo>
                <a:lnTo>
                  <a:pt x="5078157" y="823540"/>
                </a:lnTo>
                <a:lnTo>
                  <a:pt x="5135265" y="626133"/>
                </a:lnTo>
                <a:lnTo>
                  <a:pt x="5176886" y="422627"/>
                </a:lnTo>
                <a:lnTo>
                  <a:pt x="5202350" y="213692"/>
                </a:lnTo>
                <a:lnTo>
                  <a:pt x="52109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4" name="object 4"/>
          <p:cNvSpPr>
            <a:spLocks/>
          </p:cNvSpPr>
          <p:nvPr userDrawn="1"/>
        </p:nvSpPr>
        <p:spPr bwMode="auto">
          <a:xfrm>
            <a:off x="1966913" y="774700"/>
            <a:ext cx="5211762" cy="2606675"/>
          </a:xfrm>
          <a:custGeom>
            <a:avLst/>
            <a:gdLst>
              <a:gd name="T0" fmla="*/ 2605651 w 5211445"/>
              <a:gd name="T1" fmla="*/ 0 h 2606040"/>
              <a:gd name="T2" fmla="*/ 2391944 w 5211445"/>
              <a:gd name="T3" fmla="*/ 8639 h 2606040"/>
              <a:gd name="T4" fmla="*/ 2182996 w 5211445"/>
              <a:gd name="T5" fmla="*/ 34109 h 2606040"/>
              <a:gd name="T6" fmla="*/ 1979475 w 5211445"/>
              <a:gd name="T7" fmla="*/ 75741 h 2606040"/>
              <a:gd name="T8" fmla="*/ 1782054 w 5211445"/>
              <a:gd name="T9" fmla="*/ 132863 h 2606040"/>
              <a:gd name="T10" fmla="*/ 1591404 w 5211445"/>
              <a:gd name="T11" fmla="*/ 204804 h 2606040"/>
              <a:gd name="T12" fmla="*/ 1408194 w 5211445"/>
              <a:gd name="T13" fmla="*/ 290893 h 2606040"/>
              <a:gd name="T14" fmla="*/ 1233095 w 5211445"/>
              <a:gd name="T15" fmla="*/ 390460 h 2606040"/>
              <a:gd name="T16" fmla="*/ 1066777 w 5211445"/>
              <a:gd name="T17" fmla="*/ 502834 h 2606040"/>
              <a:gd name="T18" fmla="*/ 909911 w 5211445"/>
              <a:gd name="T19" fmla="*/ 627345 h 2606040"/>
              <a:gd name="T20" fmla="*/ 763168 w 5211445"/>
              <a:gd name="T21" fmla="*/ 763321 h 2606040"/>
              <a:gd name="T22" fmla="*/ 627218 w 5211445"/>
              <a:gd name="T23" fmla="*/ 910091 h 2606040"/>
              <a:gd name="T24" fmla="*/ 502733 w 5211445"/>
              <a:gd name="T25" fmla="*/ 1066986 h 2606040"/>
              <a:gd name="T26" fmla="*/ 390381 w 5211445"/>
              <a:gd name="T27" fmla="*/ 1233333 h 2606040"/>
              <a:gd name="T28" fmla="*/ 290833 w 5211445"/>
              <a:gd name="T29" fmla="*/ 1408464 h 2606040"/>
              <a:gd name="T30" fmla="*/ 204761 w 5211445"/>
              <a:gd name="T31" fmla="*/ 1591706 h 2606040"/>
              <a:gd name="T32" fmla="*/ 132835 w 5211445"/>
              <a:gd name="T33" fmla="*/ 1782389 h 2606040"/>
              <a:gd name="T34" fmla="*/ 75726 w 5211445"/>
              <a:gd name="T35" fmla="*/ 1979842 h 2606040"/>
              <a:gd name="T36" fmla="*/ 34102 w 5211445"/>
              <a:gd name="T37" fmla="*/ 2183395 h 2606040"/>
              <a:gd name="T38" fmla="*/ 8637 w 5211445"/>
              <a:gd name="T39" fmla="*/ 2392376 h 2606040"/>
              <a:gd name="T40" fmla="*/ 0 w 5211445"/>
              <a:gd name="T41" fmla="*/ 2606116 h 2606040"/>
              <a:gd name="T42" fmla="*/ 5211304 w 5211445"/>
              <a:gd name="T43" fmla="*/ 2606116 h 2606040"/>
              <a:gd name="T44" fmla="*/ 5202666 w 5211445"/>
              <a:gd name="T45" fmla="*/ 2392376 h 2606040"/>
              <a:gd name="T46" fmla="*/ 5177201 w 5211445"/>
              <a:gd name="T47" fmla="*/ 2183395 h 2606040"/>
              <a:gd name="T48" fmla="*/ 5135577 w 5211445"/>
              <a:gd name="T49" fmla="*/ 1979842 h 2606040"/>
              <a:gd name="T50" fmla="*/ 5078466 w 5211445"/>
              <a:gd name="T51" fmla="*/ 1782389 h 2606040"/>
              <a:gd name="T52" fmla="*/ 5006540 w 5211445"/>
              <a:gd name="T53" fmla="*/ 1591706 h 2606040"/>
              <a:gd name="T54" fmla="*/ 4920466 w 5211445"/>
              <a:gd name="T55" fmla="*/ 1408464 h 2606040"/>
              <a:gd name="T56" fmla="*/ 4820917 w 5211445"/>
              <a:gd name="T57" fmla="*/ 1233333 h 2606040"/>
              <a:gd name="T58" fmla="*/ 4708564 w 5211445"/>
              <a:gd name="T59" fmla="*/ 1066986 h 2606040"/>
              <a:gd name="T60" fmla="*/ 4584077 w 5211445"/>
              <a:gd name="T61" fmla="*/ 910091 h 2606040"/>
              <a:gd name="T62" fmla="*/ 4448126 w 5211445"/>
              <a:gd name="T63" fmla="*/ 763321 h 2606040"/>
              <a:gd name="T64" fmla="*/ 4301382 w 5211445"/>
              <a:gd name="T65" fmla="*/ 627345 h 2606040"/>
              <a:gd name="T66" fmla="*/ 4144516 w 5211445"/>
              <a:gd name="T67" fmla="*/ 502834 h 2606040"/>
              <a:gd name="T68" fmla="*/ 3978198 w 5211445"/>
              <a:gd name="T69" fmla="*/ 390460 h 2606040"/>
              <a:gd name="T70" fmla="*/ 3803098 w 5211445"/>
              <a:gd name="T71" fmla="*/ 290893 h 2606040"/>
              <a:gd name="T72" fmla="*/ 3619889 w 5211445"/>
              <a:gd name="T73" fmla="*/ 204804 h 2606040"/>
              <a:gd name="T74" fmla="*/ 3429240 w 5211445"/>
              <a:gd name="T75" fmla="*/ 132863 h 2606040"/>
              <a:gd name="T76" fmla="*/ 3231820 w 5211445"/>
              <a:gd name="T77" fmla="*/ 75741 h 2606040"/>
              <a:gd name="T78" fmla="*/ 3028302 w 5211445"/>
              <a:gd name="T79" fmla="*/ 34109 h 2606040"/>
              <a:gd name="T80" fmla="*/ 2819355 w 5211445"/>
              <a:gd name="T81" fmla="*/ 8639 h 2606040"/>
              <a:gd name="T82" fmla="*/ 2605651 w 5211445"/>
              <a:gd name="T83" fmla="*/ 0 h 260604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5211445" h="2606040">
                <a:moveTo>
                  <a:pt x="2605493" y="0"/>
                </a:moveTo>
                <a:lnTo>
                  <a:pt x="2391799" y="8637"/>
                </a:lnTo>
                <a:lnTo>
                  <a:pt x="2182863" y="34101"/>
                </a:lnTo>
                <a:lnTo>
                  <a:pt x="1979355" y="75723"/>
                </a:lnTo>
                <a:lnTo>
                  <a:pt x="1781946" y="132831"/>
                </a:lnTo>
                <a:lnTo>
                  <a:pt x="1591307" y="204754"/>
                </a:lnTo>
                <a:lnTo>
                  <a:pt x="1408108" y="290822"/>
                </a:lnTo>
                <a:lnTo>
                  <a:pt x="1233020" y="390365"/>
                </a:lnTo>
                <a:lnTo>
                  <a:pt x="1066712" y="502712"/>
                </a:lnTo>
                <a:lnTo>
                  <a:pt x="909856" y="627192"/>
                </a:lnTo>
                <a:lnTo>
                  <a:pt x="763122" y="763135"/>
                </a:lnTo>
                <a:lnTo>
                  <a:pt x="627180" y="909869"/>
                </a:lnTo>
                <a:lnTo>
                  <a:pt x="502702" y="1066726"/>
                </a:lnTo>
                <a:lnTo>
                  <a:pt x="390357" y="1233033"/>
                </a:lnTo>
                <a:lnTo>
                  <a:pt x="290815" y="1408121"/>
                </a:lnTo>
                <a:lnTo>
                  <a:pt x="204749" y="1591318"/>
                </a:lnTo>
                <a:lnTo>
                  <a:pt x="132827" y="1781955"/>
                </a:lnTo>
                <a:lnTo>
                  <a:pt x="75721" y="1979360"/>
                </a:lnTo>
                <a:lnTo>
                  <a:pt x="34100" y="2182863"/>
                </a:lnTo>
                <a:lnTo>
                  <a:pt x="8636" y="2391793"/>
                </a:lnTo>
                <a:lnTo>
                  <a:pt x="0" y="2605481"/>
                </a:lnTo>
                <a:lnTo>
                  <a:pt x="5210987" y="2605481"/>
                </a:lnTo>
                <a:lnTo>
                  <a:pt x="5202350" y="2391793"/>
                </a:lnTo>
                <a:lnTo>
                  <a:pt x="5176886" y="2182863"/>
                </a:lnTo>
                <a:lnTo>
                  <a:pt x="5135265" y="1979360"/>
                </a:lnTo>
                <a:lnTo>
                  <a:pt x="5078157" y="1781955"/>
                </a:lnTo>
                <a:lnTo>
                  <a:pt x="5006235" y="1591318"/>
                </a:lnTo>
                <a:lnTo>
                  <a:pt x="4920167" y="1408121"/>
                </a:lnTo>
                <a:lnTo>
                  <a:pt x="4820624" y="1233033"/>
                </a:lnTo>
                <a:lnTo>
                  <a:pt x="4708278" y="1066726"/>
                </a:lnTo>
                <a:lnTo>
                  <a:pt x="4583798" y="909869"/>
                </a:lnTo>
                <a:lnTo>
                  <a:pt x="4447855" y="763135"/>
                </a:lnTo>
                <a:lnTo>
                  <a:pt x="4301120" y="627192"/>
                </a:lnTo>
                <a:lnTo>
                  <a:pt x="4144264" y="502712"/>
                </a:lnTo>
                <a:lnTo>
                  <a:pt x="3977956" y="390365"/>
                </a:lnTo>
                <a:lnTo>
                  <a:pt x="3802867" y="290822"/>
                </a:lnTo>
                <a:lnTo>
                  <a:pt x="3619669" y="204754"/>
                </a:lnTo>
                <a:lnTo>
                  <a:pt x="3429031" y="132831"/>
                </a:lnTo>
                <a:lnTo>
                  <a:pt x="3231623" y="75723"/>
                </a:lnTo>
                <a:lnTo>
                  <a:pt x="3028118" y="34101"/>
                </a:lnTo>
                <a:lnTo>
                  <a:pt x="2819184" y="8637"/>
                </a:lnTo>
                <a:lnTo>
                  <a:pt x="260549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pic>
        <p:nvPicPr>
          <p:cNvPr id="5" name="Picture 7" descr="Nutricia_AMN_Logo_2_Col_RGB.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635375" y="4421188"/>
            <a:ext cx="1933575" cy="58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p:cNvSpPr>
            <a:spLocks noGrp="1"/>
          </p:cNvSpPr>
          <p:nvPr>
            <p:ph type="body" idx="11"/>
          </p:nvPr>
        </p:nvSpPr>
        <p:spPr>
          <a:xfrm>
            <a:off x="2526513" y="854028"/>
            <a:ext cx="4104133" cy="2256746"/>
          </a:xfrm>
        </p:spPr>
        <p:txBody>
          <a:bodyPr anchor="b">
            <a:noAutofit/>
          </a:bodyPr>
          <a:lstStyle>
            <a:lvl1pPr marL="0" indent="0" algn="ctr">
              <a:buNone/>
              <a:defRPr sz="4200" cap="all">
                <a:solidFill>
                  <a:srgbClr val="4F2683"/>
                </a:solidFill>
                <a:latin typeface="微软雅黑" panose="020B0503020204020204" pitchFamily="34" charset="-122"/>
                <a:ea typeface="微软雅黑" panose="020B0503020204020204" pitchFamily="34" charset="-122"/>
                <a:cs typeface="Arial Unicode MS" panose="020B0604020202020204" pitchFamily="34" charset="-12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a:t>Click to edit Master text styles</a:t>
            </a:r>
          </a:p>
        </p:txBody>
      </p:sp>
    </p:spTree>
    <p:extLst>
      <p:ext uri="{BB962C8B-B14F-4D97-AF65-F5344CB8AC3E}">
        <p14:creationId xmlns:p14="http://schemas.microsoft.com/office/powerpoint/2010/main" val="2905216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lvl1pPr>
              <a:defRPr sz="3600" b="1">
                <a:latin typeface="微软雅黑" pitchFamily="34" charset="-122"/>
                <a:ea typeface="微软雅黑" pitchFamily="34" charset="-122"/>
              </a:defRPr>
            </a:lvl1pPr>
          </a:lstStyle>
          <a:p>
            <a:r>
              <a:rPr lang="zh-CN" altLang="en-US"/>
              <a:t>单击此处编辑母版标题样式</a:t>
            </a:r>
          </a:p>
        </p:txBody>
      </p:sp>
      <p:sp>
        <p:nvSpPr>
          <p:cNvPr id="3" name="内容占位符 2"/>
          <p:cNvSpPr>
            <a:spLocks noGrp="1"/>
          </p:cNvSpPr>
          <p:nvPr>
            <p:ph idx="1"/>
          </p:nvPr>
        </p:nvSpPr>
        <p:spPr/>
        <p:txBody>
          <a:bodyPr/>
          <a:lstStyle>
            <a:lvl1pPr>
              <a:defRPr>
                <a:latin typeface="微软雅黑" pitchFamily="34" charset="-122"/>
                <a:ea typeface="微软雅黑" pitchFamily="34" charset="-122"/>
              </a:defRPr>
            </a:lvl1pPr>
            <a:lvl2pPr>
              <a:defRPr>
                <a:latin typeface="微软雅黑" pitchFamily="34" charset="-122"/>
                <a:ea typeface="微软雅黑" pitchFamily="34" charset="-122"/>
              </a:defRPr>
            </a:lvl2pPr>
            <a:lvl3pPr>
              <a:defRPr>
                <a:latin typeface="微软雅黑" pitchFamily="34" charset="-122"/>
                <a:ea typeface="微软雅黑" pitchFamily="34" charset="-122"/>
              </a:defRPr>
            </a:lvl3pPr>
            <a:lvl4pPr>
              <a:defRPr>
                <a:latin typeface="微软雅黑" pitchFamily="34" charset="-122"/>
                <a:ea typeface="微软雅黑" pitchFamily="34" charset="-122"/>
              </a:defRPr>
            </a:lvl4pPr>
            <a:lvl5pPr>
              <a:defRPr>
                <a:latin typeface="微软雅黑" pitchFamily="34" charset="-122"/>
                <a:ea typeface="微软雅黑"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ea typeface="+mn-ea"/>
              </a:defRPr>
            </a:lvl1pPr>
          </a:lstStyle>
          <a:p>
            <a:pPr>
              <a:defRPr/>
            </a:pPr>
            <a:r>
              <a:rPr lang="en-US" altLang="zh-CN"/>
              <a:t>Page ‹#›</a:t>
            </a:r>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ea typeface="+mn-ea"/>
              </a:defRPr>
            </a:lvl1pPr>
          </a:lstStyle>
          <a:p>
            <a:pPr>
              <a:defRPr/>
            </a:pPr>
            <a:fld id="{3C192677-763E-48CF-8EF2-C894CAF25EC9}" type="slidenum">
              <a:rPr lang="zh-CN" altLang="en-US"/>
              <a:pPr>
                <a:defRPr/>
              </a:pPr>
              <a:t>‹#›</a:t>
            </a:fld>
            <a:endParaRPr lang="zh-CN" altLang="en-US"/>
          </a:p>
        </p:txBody>
      </p:sp>
    </p:spTree>
    <p:extLst>
      <p:ext uri="{BB962C8B-B14F-4D97-AF65-F5344CB8AC3E}">
        <p14:creationId xmlns:p14="http://schemas.microsoft.com/office/powerpoint/2010/main" val="1615908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White plain">
    <p:spTree>
      <p:nvGrpSpPr>
        <p:cNvPr id="1" name=""/>
        <p:cNvGrpSpPr/>
        <p:nvPr/>
      </p:nvGrpSpPr>
      <p:grpSpPr>
        <a:xfrm>
          <a:off x="0" y="0"/>
          <a:ext cx="0" cy="0"/>
          <a:chOff x="0" y="0"/>
          <a:chExt cx="0" cy="0"/>
        </a:xfrm>
      </p:grpSpPr>
      <p:sp>
        <p:nvSpPr>
          <p:cNvPr id="5" name="Fußzeilenplatzhalter 4"/>
          <p:cNvSpPr>
            <a:spLocks noGrp="1"/>
          </p:cNvSpPr>
          <p:nvPr>
            <p:ph type="ftr" sz="quarter" idx="11"/>
          </p:nvPr>
        </p:nvSpPr>
        <p:spPr>
          <a:xfrm>
            <a:off x="352799" y="6566400"/>
            <a:ext cx="3600000" cy="184666"/>
          </a:xfrm>
          <a:prstGeom prst="rect">
            <a:avLst/>
          </a:prstGeom>
        </p:spPr>
        <p:txBody>
          <a:bodyPr wrap="square" lIns="0" tIns="0" rIns="0" bIns="0" anchor="b" anchorCtr="0">
            <a:noAutofit/>
          </a:bodyPr>
          <a:lstStyle>
            <a:lvl1pPr>
              <a:defRPr sz="1200">
                <a:solidFill>
                  <a:schemeClr val="tx1"/>
                </a:solidFill>
              </a:defRPr>
            </a:lvl1pPr>
          </a:lstStyle>
          <a:p>
            <a:r>
              <a:rPr lang="de-DE">
                <a:solidFill>
                  <a:srgbClr val="1F497D"/>
                </a:solidFill>
              </a:rPr>
              <a:t>Page ‹#›</a:t>
            </a:r>
            <a:endParaRPr lang="de-DE" dirty="0">
              <a:solidFill>
                <a:srgbClr val="1F497D"/>
              </a:solidFill>
            </a:endParaRPr>
          </a:p>
        </p:txBody>
      </p:sp>
      <p:grpSp>
        <p:nvGrpSpPr>
          <p:cNvPr id="4" name="Group 18"/>
          <p:cNvGrpSpPr>
            <a:grpSpLocks noChangeAspect="1"/>
          </p:cNvGrpSpPr>
          <p:nvPr/>
        </p:nvGrpSpPr>
        <p:grpSpPr bwMode="auto">
          <a:xfrm>
            <a:off x="151200" y="151200"/>
            <a:ext cx="522287" cy="468312"/>
            <a:chOff x="1352" y="681"/>
            <a:chExt cx="3519" cy="3153"/>
          </a:xfrm>
        </p:grpSpPr>
        <p:sp>
          <p:nvSpPr>
            <p:cNvPr id="24" name="Freeform 19"/>
            <p:cNvSpPr>
              <a:spLocks noChangeAspect="1"/>
            </p:cNvSpPr>
            <p:nvPr/>
          </p:nvSpPr>
          <p:spPr bwMode="auto">
            <a:xfrm>
              <a:off x="1352" y="681"/>
              <a:ext cx="3519" cy="3153"/>
            </a:xfrm>
            <a:custGeom>
              <a:avLst/>
              <a:gdLst>
                <a:gd name="T0" fmla="*/ 0 w 3862"/>
                <a:gd name="T1" fmla="*/ 3449 h 3449"/>
                <a:gd name="T2" fmla="*/ 0 w 3862"/>
                <a:gd name="T3" fmla="*/ 3449 h 3449"/>
                <a:gd name="T4" fmla="*/ 0 w 3862"/>
                <a:gd name="T5" fmla="*/ 0 h 3449"/>
                <a:gd name="T6" fmla="*/ 3696 w 3862"/>
                <a:gd name="T7" fmla="*/ 0 h 3449"/>
                <a:gd name="T8" fmla="*/ 3327 w 3862"/>
                <a:gd name="T9" fmla="*/ 3449 h 3449"/>
                <a:gd name="T10" fmla="*/ 0 w 3862"/>
                <a:gd name="T11" fmla="*/ 3449 h 3449"/>
              </a:gdLst>
              <a:ahLst/>
              <a:cxnLst>
                <a:cxn ang="0">
                  <a:pos x="T0" y="T1"/>
                </a:cxn>
                <a:cxn ang="0">
                  <a:pos x="T2" y="T3"/>
                </a:cxn>
                <a:cxn ang="0">
                  <a:pos x="T4" y="T5"/>
                </a:cxn>
                <a:cxn ang="0">
                  <a:pos x="T6" y="T7"/>
                </a:cxn>
                <a:cxn ang="0">
                  <a:pos x="T8" y="T9"/>
                </a:cxn>
                <a:cxn ang="0">
                  <a:pos x="T10" y="T11"/>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25" name="Freeform 20"/>
            <p:cNvSpPr>
              <a:spLocks noChangeAspect="1"/>
            </p:cNvSpPr>
            <p:nvPr/>
          </p:nvSpPr>
          <p:spPr bwMode="auto">
            <a:xfrm>
              <a:off x="2708" y="1843"/>
              <a:ext cx="75" cy="54"/>
            </a:xfrm>
            <a:custGeom>
              <a:avLst/>
              <a:gdLst>
                <a:gd name="T0" fmla="*/ 16 w 81"/>
                <a:gd name="T1" fmla="*/ 40 h 66"/>
                <a:gd name="T2" fmla="*/ 16 w 81"/>
                <a:gd name="T3" fmla="*/ 40 h 66"/>
                <a:gd name="T4" fmla="*/ 0 w 81"/>
                <a:gd name="T5" fmla="*/ 54 h 66"/>
                <a:gd name="T6" fmla="*/ 79 w 81"/>
                <a:gd name="T7" fmla="*/ 22 h 66"/>
                <a:gd name="T8" fmla="*/ 81 w 81"/>
                <a:gd name="T9" fmla="*/ 0 h 66"/>
                <a:gd name="T10" fmla="*/ 16 w 81"/>
                <a:gd name="T11" fmla="*/ 40 h 66"/>
              </a:gdLst>
              <a:ahLst/>
              <a:cxnLst>
                <a:cxn ang="0">
                  <a:pos x="T0" y="T1"/>
                </a:cxn>
                <a:cxn ang="0">
                  <a:pos x="T2" y="T3"/>
                </a:cxn>
                <a:cxn ang="0">
                  <a:pos x="T4" y="T5"/>
                </a:cxn>
                <a:cxn ang="0">
                  <a:pos x="T6" y="T7"/>
                </a:cxn>
                <a:cxn ang="0">
                  <a:pos x="T8" y="T9"/>
                </a:cxn>
                <a:cxn ang="0">
                  <a:pos x="T10" y="T11"/>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26" name="Freeform 21"/>
            <p:cNvSpPr>
              <a:spLocks noChangeAspect="1"/>
            </p:cNvSpPr>
            <p:nvPr/>
          </p:nvSpPr>
          <p:spPr bwMode="auto">
            <a:xfrm>
              <a:off x="2869" y="1972"/>
              <a:ext cx="65" cy="54"/>
            </a:xfrm>
            <a:custGeom>
              <a:avLst/>
              <a:gdLst>
                <a:gd name="T0" fmla="*/ 27 w 81"/>
                <a:gd name="T1" fmla="*/ 1 h 63"/>
                <a:gd name="T2" fmla="*/ 27 w 81"/>
                <a:gd name="T3" fmla="*/ 1 h 63"/>
                <a:gd name="T4" fmla="*/ 0 w 81"/>
                <a:gd name="T5" fmla="*/ 0 h 63"/>
                <a:gd name="T6" fmla="*/ 33 w 81"/>
                <a:gd name="T7" fmla="*/ 58 h 63"/>
                <a:gd name="T8" fmla="*/ 53 w 81"/>
                <a:gd name="T9" fmla="*/ 63 h 63"/>
                <a:gd name="T10" fmla="*/ 27 w 81"/>
                <a:gd name="T11" fmla="*/ 1 h 63"/>
              </a:gdLst>
              <a:ahLst/>
              <a:cxnLst>
                <a:cxn ang="0">
                  <a:pos x="T0" y="T1"/>
                </a:cxn>
                <a:cxn ang="0">
                  <a:pos x="T2" y="T3"/>
                </a:cxn>
                <a:cxn ang="0">
                  <a:pos x="T4" y="T5"/>
                </a:cxn>
                <a:cxn ang="0">
                  <a:pos x="T6" y="T7"/>
                </a:cxn>
                <a:cxn ang="0">
                  <a:pos x="T8" y="T9"/>
                </a:cxn>
                <a:cxn ang="0">
                  <a:pos x="T10" y="T1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27" name="Freeform 22"/>
            <p:cNvSpPr>
              <a:spLocks noChangeAspect="1"/>
            </p:cNvSpPr>
            <p:nvPr/>
          </p:nvSpPr>
          <p:spPr bwMode="auto">
            <a:xfrm>
              <a:off x="2622" y="1413"/>
              <a:ext cx="86" cy="75"/>
            </a:xfrm>
            <a:custGeom>
              <a:avLst/>
              <a:gdLst>
                <a:gd name="T0" fmla="*/ 20 w 96"/>
                <a:gd name="T1" fmla="*/ 50 h 79"/>
                <a:gd name="T2" fmla="*/ 20 w 96"/>
                <a:gd name="T3" fmla="*/ 50 h 79"/>
                <a:gd name="T4" fmla="*/ 0 w 96"/>
                <a:gd name="T5" fmla="*/ 64 h 79"/>
                <a:gd name="T6" fmla="*/ 89 w 96"/>
                <a:gd name="T7" fmla="*/ 27 h 79"/>
                <a:gd name="T8" fmla="*/ 96 w 96"/>
                <a:gd name="T9" fmla="*/ 0 h 79"/>
                <a:gd name="T10" fmla="*/ 20 w 96"/>
                <a:gd name="T11" fmla="*/ 50 h 79"/>
              </a:gdLst>
              <a:ahLst/>
              <a:cxnLst>
                <a:cxn ang="0">
                  <a:pos x="T0" y="T1"/>
                </a:cxn>
                <a:cxn ang="0">
                  <a:pos x="T2" y="T3"/>
                </a:cxn>
                <a:cxn ang="0">
                  <a:pos x="T4" y="T5"/>
                </a:cxn>
                <a:cxn ang="0">
                  <a:pos x="T6" y="T7"/>
                </a:cxn>
                <a:cxn ang="0">
                  <a:pos x="T8" y="T9"/>
                </a:cxn>
                <a:cxn ang="0">
                  <a:pos x="T10" y="T11"/>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28" name="Freeform 23"/>
            <p:cNvSpPr>
              <a:spLocks noChangeAspect="1"/>
            </p:cNvSpPr>
            <p:nvPr/>
          </p:nvSpPr>
          <p:spPr bwMode="auto">
            <a:xfrm>
              <a:off x="2568" y="1563"/>
              <a:ext cx="75" cy="76"/>
            </a:xfrm>
            <a:custGeom>
              <a:avLst/>
              <a:gdLst>
                <a:gd name="T0" fmla="*/ 77 w 77"/>
                <a:gd name="T1" fmla="*/ 22 h 77"/>
                <a:gd name="T2" fmla="*/ 77 w 77"/>
                <a:gd name="T3" fmla="*/ 22 h 77"/>
                <a:gd name="T4" fmla="*/ 71 w 77"/>
                <a:gd name="T5" fmla="*/ 0 h 77"/>
                <a:gd name="T6" fmla="*/ 0 w 77"/>
                <a:gd name="T7" fmla="*/ 44 h 77"/>
                <a:gd name="T8" fmla="*/ 0 w 77"/>
                <a:gd name="T9" fmla="*/ 62 h 77"/>
                <a:gd name="T10" fmla="*/ 77 w 77"/>
                <a:gd name="T11" fmla="*/ 22 h 77"/>
              </a:gdLst>
              <a:ahLst/>
              <a:cxnLst>
                <a:cxn ang="0">
                  <a:pos x="T0" y="T1"/>
                </a:cxn>
                <a:cxn ang="0">
                  <a:pos x="T2" y="T3"/>
                </a:cxn>
                <a:cxn ang="0">
                  <a:pos x="T4" y="T5"/>
                </a:cxn>
                <a:cxn ang="0">
                  <a:pos x="T6" y="T7"/>
                </a:cxn>
                <a:cxn ang="0">
                  <a:pos x="T8" y="T9"/>
                </a:cxn>
                <a:cxn ang="0">
                  <a:pos x="T10" y="T11"/>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29" name="Freeform 24"/>
            <p:cNvSpPr>
              <a:spLocks noChangeAspect="1"/>
            </p:cNvSpPr>
            <p:nvPr/>
          </p:nvSpPr>
          <p:spPr bwMode="auto">
            <a:xfrm>
              <a:off x="2547" y="1725"/>
              <a:ext cx="86" cy="64"/>
            </a:xfrm>
            <a:custGeom>
              <a:avLst/>
              <a:gdLst>
                <a:gd name="T0" fmla="*/ 0 w 90"/>
                <a:gd name="T1" fmla="*/ 52 h 74"/>
                <a:gd name="T2" fmla="*/ 0 w 90"/>
                <a:gd name="T3" fmla="*/ 52 h 74"/>
                <a:gd name="T4" fmla="*/ 14 w 90"/>
                <a:gd name="T5" fmla="*/ 60 h 74"/>
                <a:gd name="T6" fmla="*/ 73 w 90"/>
                <a:gd name="T7" fmla="*/ 23 h 74"/>
                <a:gd name="T8" fmla="*/ 90 w 90"/>
                <a:gd name="T9" fmla="*/ 8 h 74"/>
                <a:gd name="T10" fmla="*/ 0 w 90"/>
                <a:gd name="T11" fmla="*/ 52 h 74"/>
              </a:gdLst>
              <a:ahLst/>
              <a:cxnLst>
                <a:cxn ang="0">
                  <a:pos x="T0" y="T1"/>
                </a:cxn>
                <a:cxn ang="0">
                  <a:pos x="T2" y="T3"/>
                </a:cxn>
                <a:cxn ang="0">
                  <a:pos x="T4" y="T5"/>
                </a:cxn>
                <a:cxn ang="0">
                  <a:pos x="T6" y="T7"/>
                </a:cxn>
                <a:cxn ang="0">
                  <a:pos x="T8" y="T9"/>
                </a:cxn>
                <a:cxn ang="0">
                  <a:pos x="T10" y="T11"/>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0" name="Freeform 25"/>
            <p:cNvSpPr>
              <a:spLocks noChangeAspect="1"/>
            </p:cNvSpPr>
            <p:nvPr/>
          </p:nvSpPr>
          <p:spPr bwMode="auto">
            <a:xfrm>
              <a:off x="2773" y="1176"/>
              <a:ext cx="86" cy="75"/>
            </a:xfrm>
            <a:custGeom>
              <a:avLst/>
              <a:gdLst>
                <a:gd name="T0" fmla="*/ 16 w 88"/>
                <a:gd name="T1" fmla="*/ 4 h 72"/>
                <a:gd name="T2" fmla="*/ 16 w 88"/>
                <a:gd name="T3" fmla="*/ 4 h 72"/>
                <a:gd name="T4" fmla="*/ 0 w 88"/>
                <a:gd name="T5" fmla="*/ 12 h 72"/>
                <a:gd name="T6" fmla="*/ 86 w 88"/>
                <a:gd name="T7" fmla="*/ 49 h 72"/>
                <a:gd name="T8" fmla="*/ 88 w 88"/>
                <a:gd name="T9" fmla="*/ 22 h 72"/>
                <a:gd name="T10" fmla="*/ 16 w 88"/>
                <a:gd name="T11" fmla="*/ 4 h 72"/>
              </a:gdLst>
              <a:ahLst/>
              <a:cxnLst>
                <a:cxn ang="0">
                  <a:pos x="T0" y="T1"/>
                </a:cxn>
                <a:cxn ang="0">
                  <a:pos x="T2" y="T3"/>
                </a:cxn>
                <a:cxn ang="0">
                  <a:pos x="T4" y="T5"/>
                </a:cxn>
                <a:cxn ang="0">
                  <a:pos x="T6" y="T7"/>
                </a:cxn>
                <a:cxn ang="0">
                  <a:pos x="T8" y="T9"/>
                </a:cxn>
                <a:cxn ang="0">
                  <a:pos x="T10" y="T11"/>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1" name="Freeform 26"/>
            <p:cNvSpPr>
              <a:spLocks noChangeAspect="1"/>
            </p:cNvSpPr>
            <p:nvPr/>
          </p:nvSpPr>
          <p:spPr bwMode="auto">
            <a:xfrm>
              <a:off x="2955" y="1111"/>
              <a:ext cx="76" cy="87"/>
            </a:xfrm>
            <a:custGeom>
              <a:avLst/>
              <a:gdLst>
                <a:gd name="T0" fmla="*/ 46 w 86"/>
                <a:gd name="T1" fmla="*/ 7 h 92"/>
                <a:gd name="T2" fmla="*/ 46 w 86"/>
                <a:gd name="T3" fmla="*/ 7 h 92"/>
                <a:gd name="T4" fmla="*/ 21 w 86"/>
                <a:gd name="T5" fmla="*/ 0 h 92"/>
                <a:gd name="T6" fmla="*/ 14 w 86"/>
                <a:gd name="T7" fmla="*/ 66 h 92"/>
                <a:gd name="T8" fmla="*/ 27 w 86"/>
                <a:gd name="T9" fmla="*/ 92 h 92"/>
                <a:gd name="T10" fmla="*/ 46 w 86"/>
                <a:gd name="T11" fmla="*/ 7 h 92"/>
              </a:gdLst>
              <a:ahLst/>
              <a:cxnLst>
                <a:cxn ang="0">
                  <a:pos x="T0" y="T1"/>
                </a:cxn>
                <a:cxn ang="0">
                  <a:pos x="T2" y="T3"/>
                </a:cxn>
                <a:cxn ang="0">
                  <a:pos x="T4" y="T5"/>
                </a:cxn>
                <a:cxn ang="0">
                  <a:pos x="T6" y="T7"/>
                </a:cxn>
                <a:cxn ang="0">
                  <a:pos x="T8" y="T9"/>
                </a:cxn>
                <a:cxn ang="0">
                  <a:pos x="T10" y="T11"/>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2" name="Freeform 27"/>
            <p:cNvSpPr>
              <a:spLocks noChangeAspect="1" noEditPoints="1"/>
            </p:cNvSpPr>
            <p:nvPr/>
          </p:nvSpPr>
          <p:spPr bwMode="auto">
            <a:xfrm>
              <a:off x="3149" y="929"/>
              <a:ext cx="667" cy="1678"/>
            </a:xfrm>
            <a:custGeom>
              <a:avLst/>
              <a:gdLst>
                <a:gd name="T0" fmla="*/ 451 w 724"/>
                <a:gd name="T1" fmla="*/ 808 h 1845"/>
                <a:gd name="T2" fmla="*/ 451 w 724"/>
                <a:gd name="T3" fmla="*/ 808 h 1845"/>
                <a:gd name="T4" fmla="*/ 326 w 724"/>
                <a:gd name="T5" fmla="*/ 776 h 1845"/>
                <a:gd name="T6" fmla="*/ 477 w 724"/>
                <a:gd name="T7" fmla="*/ 746 h 1845"/>
                <a:gd name="T8" fmla="*/ 493 w 724"/>
                <a:gd name="T9" fmla="*/ 773 h 1845"/>
                <a:gd name="T10" fmla="*/ 451 w 724"/>
                <a:gd name="T11" fmla="*/ 808 h 1845"/>
                <a:gd name="T12" fmla="*/ 451 w 724"/>
                <a:gd name="T13" fmla="*/ 808 h 1845"/>
                <a:gd name="T14" fmla="*/ 639 w 724"/>
                <a:gd name="T15" fmla="*/ 841 h 1845"/>
                <a:gd name="T16" fmla="*/ 639 w 724"/>
                <a:gd name="T17" fmla="*/ 841 h 1845"/>
                <a:gd name="T18" fmla="*/ 601 w 724"/>
                <a:gd name="T19" fmla="*/ 701 h 1845"/>
                <a:gd name="T20" fmla="*/ 634 w 724"/>
                <a:gd name="T21" fmla="*/ 646 h 1845"/>
                <a:gd name="T22" fmla="*/ 627 w 724"/>
                <a:gd name="T23" fmla="*/ 477 h 1845"/>
                <a:gd name="T24" fmla="*/ 641 w 724"/>
                <a:gd name="T25" fmla="*/ 463 h 1845"/>
                <a:gd name="T26" fmla="*/ 627 w 724"/>
                <a:gd name="T27" fmla="*/ 414 h 1845"/>
                <a:gd name="T28" fmla="*/ 615 w 724"/>
                <a:gd name="T29" fmla="*/ 342 h 1845"/>
                <a:gd name="T30" fmla="*/ 590 w 724"/>
                <a:gd name="T31" fmla="*/ 286 h 1845"/>
                <a:gd name="T32" fmla="*/ 602 w 724"/>
                <a:gd name="T33" fmla="*/ 260 h 1845"/>
                <a:gd name="T34" fmla="*/ 560 w 724"/>
                <a:gd name="T35" fmla="*/ 236 h 1845"/>
                <a:gd name="T36" fmla="*/ 523 w 724"/>
                <a:gd name="T37" fmla="*/ 213 h 1845"/>
                <a:gd name="T38" fmla="*/ 514 w 724"/>
                <a:gd name="T39" fmla="*/ 180 h 1845"/>
                <a:gd name="T40" fmla="*/ 483 w 724"/>
                <a:gd name="T41" fmla="*/ 195 h 1845"/>
                <a:gd name="T42" fmla="*/ 476 w 724"/>
                <a:gd name="T43" fmla="*/ 154 h 1845"/>
                <a:gd name="T44" fmla="*/ 434 w 724"/>
                <a:gd name="T45" fmla="*/ 171 h 1845"/>
                <a:gd name="T46" fmla="*/ 411 w 724"/>
                <a:gd name="T47" fmla="*/ 119 h 1845"/>
                <a:gd name="T48" fmla="*/ 389 w 724"/>
                <a:gd name="T49" fmla="*/ 124 h 1845"/>
                <a:gd name="T50" fmla="*/ 356 w 724"/>
                <a:gd name="T51" fmla="*/ 150 h 1845"/>
                <a:gd name="T52" fmla="*/ 356 w 724"/>
                <a:gd name="T53" fmla="*/ 101 h 1845"/>
                <a:gd name="T54" fmla="*/ 341 w 724"/>
                <a:gd name="T55" fmla="*/ 93 h 1845"/>
                <a:gd name="T56" fmla="*/ 314 w 724"/>
                <a:gd name="T57" fmla="*/ 81 h 1845"/>
                <a:gd name="T58" fmla="*/ 276 w 724"/>
                <a:gd name="T59" fmla="*/ 97 h 1845"/>
                <a:gd name="T60" fmla="*/ 292 w 724"/>
                <a:gd name="T61" fmla="*/ 51 h 1845"/>
                <a:gd name="T62" fmla="*/ 244 w 724"/>
                <a:gd name="T63" fmla="*/ 106 h 1845"/>
                <a:gd name="T64" fmla="*/ 216 w 724"/>
                <a:gd name="T65" fmla="*/ 112 h 1845"/>
                <a:gd name="T66" fmla="*/ 266 w 724"/>
                <a:gd name="T67" fmla="*/ 43 h 1845"/>
                <a:gd name="T68" fmla="*/ 214 w 724"/>
                <a:gd name="T69" fmla="*/ 91 h 1845"/>
                <a:gd name="T70" fmla="*/ 173 w 724"/>
                <a:gd name="T71" fmla="*/ 98 h 1845"/>
                <a:gd name="T72" fmla="*/ 186 w 724"/>
                <a:gd name="T73" fmla="*/ 38 h 1845"/>
                <a:gd name="T74" fmla="*/ 173 w 724"/>
                <a:gd name="T75" fmla="*/ 69 h 1845"/>
                <a:gd name="T76" fmla="*/ 166 w 724"/>
                <a:gd name="T77" fmla="*/ 36 h 1845"/>
                <a:gd name="T78" fmla="*/ 142 w 724"/>
                <a:gd name="T79" fmla="*/ 114 h 1845"/>
                <a:gd name="T80" fmla="*/ 126 w 724"/>
                <a:gd name="T81" fmla="*/ 39 h 1845"/>
                <a:gd name="T82" fmla="*/ 80 w 724"/>
                <a:gd name="T83" fmla="*/ 112 h 1845"/>
                <a:gd name="T84" fmla="*/ 56 w 724"/>
                <a:gd name="T85" fmla="*/ 117 h 1845"/>
                <a:gd name="T86" fmla="*/ 37 w 724"/>
                <a:gd name="T87" fmla="*/ 43 h 1845"/>
                <a:gd name="T88" fmla="*/ 5 w 724"/>
                <a:gd name="T89" fmla="*/ 1808 h 1845"/>
                <a:gd name="T90" fmla="*/ 0 w 724"/>
                <a:gd name="T91" fmla="*/ 1840 h 1845"/>
                <a:gd name="T92" fmla="*/ 162 w 724"/>
                <a:gd name="T93" fmla="*/ 1823 h 1845"/>
                <a:gd name="T94" fmla="*/ 529 w 724"/>
                <a:gd name="T95" fmla="*/ 1842 h 1845"/>
                <a:gd name="T96" fmla="*/ 614 w 724"/>
                <a:gd name="T97" fmla="*/ 1829 h 1845"/>
                <a:gd name="T98" fmla="*/ 421 w 724"/>
                <a:gd name="T99" fmla="*/ 1778 h 1845"/>
                <a:gd name="T100" fmla="*/ 272 w 724"/>
                <a:gd name="T101" fmla="*/ 1664 h 1845"/>
                <a:gd name="T102" fmla="*/ 237 w 724"/>
                <a:gd name="T103" fmla="*/ 1566 h 1845"/>
                <a:gd name="T104" fmla="*/ 239 w 724"/>
                <a:gd name="T105" fmla="*/ 1432 h 1845"/>
                <a:gd name="T106" fmla="*/ 315 w 724"/>
                <a:gd name="T107" fmla="*/ 1404 h 1845"/>
                <a:gd name="T108" fmla="*/ 586 w 724"/>
                <a:gd name="T109" fmla="*/ 1387 h 1845"/>
                <a:gd name="T110" fmla="*/ 605 w 724"/>
                <a:gd name="T111" fmla="*/ 1286 h 1845"/>
                <a:gd name="T112" fmla="*/ 609 w 724"/>
                <a:gd name="T113" fmla="*/ 1223 h 1845"/>
                <a:gd name="T114" fmla="*/ 630 w 724"/>
                <a:gd name="T115" fmla="*/ 1174 h 1845"/>
                <a:gd name="T116" fmla="*/ 590 w 724"/>
                <a:gd name="T117" fmla="*/ 1133 h 1845"/>
                <a:gd name="T118" fmla="*/ 650 w 724"/>
                <a:gd name="T119" fmla="*/ 1082 h 1845"/>
                <a:gd name="T120" fmla="*/ 621 w 724"/>
                <a:gd name="T121" fmla="*/ 1018 h 1845"/>
                <a:gd name="T122" fmla="*/ 704 w 724"/>
                <a:gd name="T123" fmla="*/ 959 h 1845"/>
                <a:gd name="T124" fmla="*/ 639 w 724"/>
                <a:gd name="T125" fmla="*/ 841 h 1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3" name="Freeform 28"/>
            <p:cNvSpPr>
              <a:spLocks noChangeAspect="1"/>
            </p:cNvSpPr>
            <p:nvPr/>
          </p:nvSpPr>
          <p:spPr bwMode="auto">
            <a:xfrm>
              <a:off x="1352" y="681"/>
              <a:ext cx="1829" cy="3153"/>
            </a:xfrm>
            <a:custGeom>
              <a:avLst/>
              <a:gdLst>
                <a:gd name="T0" fmla="*/ 1974 w 2011"/>
                <a:gd name="T1" fmla="*/ 2106 h 3449"/>
                <a:gd name="T2" fmla="*/ 0 w 2011"/>
                <a:gd name="T3" fmla="*/ 3449 h 3449"/>
                <a:gd name="T4" fmla="*/ 1972 w 2011"/>
                <a:gd name="T5" fmla="*/ 0 h 3449"/>
                <a:gd name="T6" fmla="*/ 1980 w 2011"/>
                <a:gd name="T7" fmla="*/ 347 h 3449"/>
                <a:gd name="T8" fmla="*/ 1982 w 2011"/>
                <a:gd name="T9" fmla="*/ 392 h 3449"/>
                <a:gd name="T10" fmla="*/ 1923 w 2011"/>
                <a:gd name="T11" fmla="*/ 324 h 3449"/>
                <a:gd name="T12" fmla="*/ 1878 w 2011"/>
                <a:gd name="T13" fmla="*/ 384 h 3449"/>
                <a:gd name="T14" fmla="*/ 1858 w 2011"/>
                <a:gd name="T15" fmla="*/ 411 h 3449"/>
                <a:gd name="T16" fmla="*/ 1823 w 2011"/>
                <a:gd name="T17" fmla="*/ 348 h 3449"/>
                <a:gd name="T18" fmla="*/ 1766 w 2011"/>
                <a:gd name="T19" fmla="*/ 359 h 3449"/>
                <a:gd name="T20" fmla="*/ 1702 w 2011"/>
                <a:gd name="T21" fmla="*/ 494 h 3449"/>
                <a:gd name="T22" fmla="*/ 1680 w 2011"/>
                <a:gd name="T23" fmla="*/ 420 h 3449"/>
                <a:gd name="T24" fmla="*/ 1605 w 2011"/>
                <a:gd name="T25" fmla="*/ 427 h 3449"/>
                <a:gd name="T26" fmla="*/ 1609 w 2011"/>
                <a:gd name="T27" fmla="*/ 499 h 3449"/>
                <a:gd name="T28" fmla="*/ 1520 w 2011"/>
                <a:gd name="T29" fmla="*/ 498 h 3449"/>
                <a:gd name="T30" fmla="*/ 1513 w 2011"/>
                <a:gd name="T31" fmla="*/ 560 h 3449"/>
                <a:gd name="T32" fmla="*/ 1407 w 2011"/>
                <a:gd name="T33" fmla="*/ 521 h 3449"/>
                <a:gd name="T34" fmla="*/ 1521 w 2011"/>
                <a:gd name="T35" fmla="*/ 578 h 3449"/>
                <a:gd name="T36" fmla="*/ 1453 w 2011"/>
                <a:gd name="T37" fmla="*/ 612 h 3449"/>
                <a:gd name="T38" fmla="*/ 1441 w 2011"/>
                <a:gd name="T39" fmla="*/ 603 h 3449"/>
                <a:gd name="T40" fmla="*/ 1404 w 2011"/>
                <a:gd name="T41" fmla="*/ 640 h 3449"/>
                <a:gd name="T42" fmla="*/ 1448 w 2011"/>
                <a:gd name="T43" fmla="*/ 632 h 3449"/>
                <a:gd name="T44" fmla="*/ 1433 w 2011"/>
                <a:gd name="T45" fmla="*/ 703 h 3449"/>
                <a:gd name="T46" fmla="*/ 1392 w 2011"/>
                <a:gd name="T47" fmla="*/ 719 h 3449"/>
                <a:gd name="T48" fmla="*/ 1410 w 2011"/>
                <a:gd name="T49" fmla="*/ 785 h 3449"/>
                <a:gd name="T50" fmla="*/ 1321 w 2011"/>
                <a:gd name="T51" fmla="*/ 761 h 3449"/>
                <a:gd name="T52" fmla="*/ 1255 w 2011"/>
                <a:gd name="T53" fmla="*/ 760 h 3449"/>
                <a:gd name="T54" fmla="*/ 1205 w 2011"/>
                <a:gd name="T55" fmla="*/ 829 h 3449"/>
                <a:gd name="T56" fmla="*/ 1350 w 2011"/>
                <a:gd name="T57" fmla="*/ 845 h 3449"/>
                <a:gd name="T58" fmla="*/ 1308 w 2011"/>
                <a:gd name="T59" fmla="*/ 881 h 3449"/>
                <a:gd name="T60" fmla="*/ 1308 w 2011"/>
                <a:gd name="T61" fmla="*/ 953 h 3449"/>
                <a:gd name="T62" fmla="*/ 1358 w 2011"/>
                <a:gd name="T63" fmla="*/ 951 h 3449"/>
                <a:gd name="T64" fmla="*/ 1319 w 2011"/>
                <a:gd name="T65" fmla="*/ 1061 h 3449"/>
                <a:gd name="T66" fmla="*/ 1324 w 2011"/>
                <a:gd name="T67" fmla="*/ 1115 h 3449"/>
                <a:gd name="T68" fmla="*/ 1283 w 2011"/>
                <a:gd name="T69" fmla="*/ 1185 h 3449"/>
                <a:gd name="T70" fmla="*/ 1257 w 2011"/>
                <a:gd name="T71" fmla="*/ 1226 h 3449"/>
                <a:gd name="T72" fmla="*/ 1285 w 2011"/>
                <a:gd name="T73" fmla="*/ 1267 h 3449"/>
                <a:gd name="T74" fmla="*/ 1314 w 2011"/>
                <a:gd name="T75" fmla="*/ 1311 h 3449"/>
                <a:gd name="T76" fmla="*/ 1363 w 2011"/>
                <a:gd name="T77" fmla="*/ 1376 h 3449"/>
                <a:gd name="T78" fmla="*/ 1438 w 2011"/>
                <a:gd name="T79" fmla="*/ 1413 h 3449"/>
                <a:gd name="T80" fmla="*/ 1494 w 2011"/>
                <a:gd name="T81" fmla="*/ 1379 h 3449"/>
                <a:gd name="T82" fmla="*/ 1513 w 2011"/>
                <a:gd name="T83" fmla="*/ 1471 h 3449"/>
                <a:gd name="T84" fmla="*/ 1605 w 2011"/>
                <a:gd name="T85" fmla="*/ 1474 h 3449"/>
                <a:gd name="T86" fmla="*/ 1584 w 2011"/>
                <a:gd name="T87" fmla="*/ 1525 h 3449"/>
                <a:gd name="T88" fmla="*/ 1618 w 2011"/>
                <a:gd name="T89" fmla="*/ 1559 h 3449"/>
                <a:gd name="T90" fmla="*/ 1644 w 2011"/>
                <a:gd name="T91" fmla="*/ 1602 h 3449"/>
                <a:gd name="T92" fmla="*/ 1700 w 2011"/>
                <a:gd name="T93" fmla="*/ 1594 h 3449"/>
                <a:gd name="T94" fmla="*/ 1729 w 2011"/>
                <a:gd name="T95" fmla="*/ 1535 h 3449"/>
                <a:gd name="T96" fmla="*/ 1794 w 2011"/>
                <a:gd name="T97" fmla="*/ 1574 h 3449"/>
                <a:gd name="T98" fmla="*/ 1808 w 2011"/>
                <a:gd name="T99" fmla="*/ 1711 h 3449"/>
                <a:gd name="T100" fmla="*/ 1870 w 2011"/>
                <a:gd name="T101" fmla="*/ 1688 h 3449"/>
                <a:gd name="T102" fmla="*/ 1839 w 2011"/>
                <a:gd name="T103" fmla="*/ 1844 h 3449"/>
                <a:gd name="T104" fmla="*/ 1446 w 2011"/>
                <a:gd name="T105" fmla="*/ 2092 h 3449"/>
                <a:gd name="T106" fmla="*/ 1654 w 2011"/>
                <a:gd name="T107" fmla="*/ 2103 h 3449"/>
                <a:gd name="T108" fmla="*/ 1974 w 2011"/>
                <a:gd name="T109" fmla="*/ 2105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4" name="Freeform 29"/>
            <p:cNvSpPr>
              <a:spLocks noChangeAspect="1" noEditPoints="1"/>
            </p:cNvSpPr>
            <p:nvPr/>
          </p:nvSpPr>
          <p:spPr bwMode="auto">
            <a:xfrm>
              <a:off x="3235" y="2758"/>
              <a:ext cx="581" cy="570"/>
            </a:xfrm>
            <a:custGeom>
              <a:avLst/>
              <a:gdLst>
                <a:gd name="T0" fmla="*/ 321 w 639"/>
                <a:gd name="T1" fmla="*/ 621 h 621"/>
                <a:gd name="T2" fmla="*/ 321 w 639"/>
                <a:gd name="T3" fmla="*/ 621 h 621"/>
                <a:gd name="T4" fmla="*/ 639 w 639"/>
                <a:gd name="T5" fmla="*/ 307 h 621"/>
                <a:gd name="T6" fmla="*/ 321 w 639"/>
                <a:gd name="T7" fmla="*/ 0 h 621"/>
                <a:gd name="T8" fmla="*/ 0 w 639"/>
                <a:gd name="T9" fmla="*/ 307 h 621"/>
                <a:gd name="T10" fmla="*/ 321 w 639"/>
                <a:gd name="T11" fmla="*/ 621 h 621"/>
                <a:gd name="T12" fmla="*/ 321 w 639"/>
                <a:gd name="T13" fmla="*/ 621 h 621"/>
                <a:gd name="T14" fmla="*/ 162 w 639"/>
                <a:gd name="T15" fmla="*/ 307 h 621"/>
                <a:gd name="T16" fmla="*/ 162 w 639"/>
                <a:gd name="T17" fmla="*/ 307 h 621"/>
                <a:gd name="T18" fmla="*/ 321 w 639"/>
                <a:gd name="T19" fmla="*/ 125 h 621"/>
                <a:gd name="T20" fmla="*/ 477 w 639"/>
                <a:gd name="T21" fmla="*/ 307 h 621"/>
                <a:gd name="T22" fmla="*/ 321 w 639"/>
                <a:gd name="T23" fmla="*/ 495 h 621"/>
                <a:gd name="T24" fmla="*/ 162 w 639"/>
                <a:gd name="T25" fmla="*/ 307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5" name="Freeform 30"/>
            <p:cNvSpPr>
              <a:spLocks noChangeAspect="1"/>
            </p:cNvSpPr>
            <p:nvPr/>
          </p:nvSpPr>
          <p:spPr bwMode="auto">
            <a:xfrm>
              <a:off x="3892" y="2758"/>
              <a:ext cx="409" cy="570"/>
            </a:xfrm>
            <a:custGeom>
              <a:avLst/>
              <a:gdLst>
                <a:gd name="T0" fmla="*/ 377 w 441"/>
                <a:gd name="T1" fmla="*/ 128 h 621"/>
                <a:gd name="T2" fmla="*/ 377 w 441"/>
                <a:gd name="T3" fmla="*/ 128 h 621"/>
                <a:gd name="T4" fmla="*/ 270 w 441"/>
                <a:gd name="T5" fmla="*/ 114 h 621"/>
                <a:gd name="T6" fmla="*/ 163 w 441"/>
                <a:gd name="T7" fmla="*/ 160 h 621"/>
                <a:gd name="T8" fmla="*/ 290 w 441"/>
                <a:gd name="T9" fmla="*/ 260 h 621"/>
                <a:gd name="T10" fmla="*/ 441 w 441"/>
                <a:gd name="T11" fmla="*/ 443 h 621"/>
                <a:gd name="T12" fmla="*/ 187 w 441"/>
                <a:gd name="T13" fmla="*/ 621 h 621"/>
                <a:gd name="T14" fmla="*/ 11 w 441"/>
                <a:gd name="T15" fmla="*/ 594 h 621"/>
                <a:gd name="T16" fmla="*/ 11 w 441"/>
                <a:gd name="T17" fmla="*/ 469 h 621"/>
                <a:gd name="T18" fmla="*/ 193 w 441"/>
                <a:gd name="T19" fmla="*/ 506 h 621"/>
                <a:gd name="T20" fmla="*/ 279 w 441"/>
                <a:gd name="T21" fmla="*/ 448 h 621"/>
                <a:gd name="T22" fmla="*/ 153 w 441"/>
                <a:gd name="T23" fmla="*/ 349 h 621"/>
                <a:gd name="T24" fmla="*/ 0 w 441"/>
                <a:gd name="T25" fmla="*/ 160 h 621"/>
                <a:gd name="T26" fmla="*/ 243 w 441"/>
                <a:gd name="T27" fmla="*/ 0 h 621"/>
                <a:gd name="T28" fmla="*/ 377 w 441"/>
                <a:gd name="T29" fmla="*/ 10 h 621"/>
                <a:gd name="T30" fmla="*/ 377 w 441"/>
                <a:gd name="T31" fmla="*/ 128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6" name="Freeform 31"/>
            <p:cNvSpPr>
              <a:spLocks noChangeAspect="1"/>
            </p:cNvSpPr>
            <p:nvPr/>
          </p:nvSpPr>
          <p:spPr bwMode="auto">
            <a:xfrm>
              <a:off x="1772" y="2564"/>
              <a:ext cx="215" cy="743"/>
            </a:xfrm>
            <a:custGeom>
              <a:avLst/>
              <a:gdLst>
                <a:gd name="T0" fmla="*/ 18 w 229"/>
                <a:gd name="T1" fmla="*/ 817 h 817"/>
                <a:gd name="T2" fmla="*/ 18 w 229"/>
                <a:gd name="T3" fmla="*/ 817 h 817"/>
                <a:gd name="T4" fmla="*/ 24 w 229"/>
                <a:gd name="T5" fmla="*/ 606 h 817"/>
                <a:gd name="T6" fmla="*/ 24 w 229"/>
                <a:gd name="T7" fmla="*/ 287 h 817"/>
                <a:gd name="T8" fmla="*/ 0 w 229"/>
                <a:gd name="T9" fmla="*/ 0 h 817"/>
                <a:gd name="T10" fmla="*/ 211 w 229"/>
                <a:gd name="T11" fmla="*/ 0 h 817"/>
                <a:gd name="T12" fmla="*/ 205 w 229"/>
                <a:gd name="T13" fmla="*/ 232 h 817"/>
                <a:gd name="T14" fmla="*/ 205 w 229"/>
                <a:gd name="T15" fmla="*/ 530 h 817"/>
                <a:gd name="T16" fmla="*/ 229 w 229"/>
                <a:gd name="T17" fmla="*/ 817 h 817"/>
                <a:gd name="T18" fmla="*/ 18 w 229"/>
                <a:gd name="T19" fmla="*/ 817 h 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7" name="Freeform 32"/>
            <p:cNvSpPr>
              <a:spLocks noChangeAspect="1" noEditPoints="1"/>
            </p:cNvSpPr>
            <p:nvPr/>
          </p:nvSpPr>
          <p:spPr bwMode="auto">
            <a:xfrm>
              <a:off x="2095" y="2758"/>
              <a:ext cx="602" cy="785"/>
            </a:xfrm>
            <a:custGeom>
              <a:avLst/>
              <a:gdLst>
                <a:gd name="T0" fmla="*/ 210 w 662"/>
                <a:gd name="T1" fmla="*/ 851 h 863"/>
                <a:gd name="T2" fmla="*/ 210 w 662"/>
                <a:gd name="T3" fmla="*/ 851 h 863"/>
                <a:gd name="T4" fmla="*/ 198 w 662"/>
                <a:gd name="T5" fmla="*/ 632 h 863"/>
                <a:gd name="T6" fmla="*/ 198 w 662"/>
                <a:gd name="T7" fmla="*/ 564 h 863"/>
                <a:gd name="T8" fmla="*/ 385 w 662"/>
                <a:gd name="T9" fmla="*/ 621 h 863"/>
                <a:gd name="T10" fmla="*/ 662 w 662"/>
                <a:gd name="T11" fmla="*/ 322 h 863"/>
                <a:gd name="T12" fmla="*/ 378 w 662"/>
                <a:gd name="T13" fmla="*/ 0 h 863"/>
                <a:gd name="T14" fmla="*/ 174 w 662"/>
                <a:gd name="T15" fmla="*/ 98 h 863"/>
                <a:gd name="T16" fmla="*/ 153 w 662"/>
                <a:gd name="T17" fmla="*/ 15 h 863"/>
                <a:gd name="T18" fmla="*/ 0 w 662"/>
                <a:gd name="T19" fmla="*/ 26 h 863"/>
                <a:gd name="T20" fmla="*/ 36 w 662"/>
                <a:gd name="T21" fmla="*/ 323 h 863"/>
                <a:gd name="T22" fmla="*/ 36 w 662"/>
                <a:gd name="T23" fmla="*/ 564 h 863"/>
                <a:gd name="T24" fmla="*/ 12 w 662"/>
                <a:gd name="T25" fmla="*/ 863 h 863"/>
                <a:gd name="T26" fmla="*/ 210 w 662"/>
                <a:gd name="T27" fmla="*/ 851 h 863"/>
                <a:gd name="T28" fmla="*/ 210 w 662"/>
                <a:gd name="T29" fmla="*/ 851 h 863"/>
                <a:gd name="T30" fmla="*/ 186 w 662"/>
                <a:gd name="T31" fmla="*/ 323 h 863"/>
                <a:gd name="T32" fmla="*/ 186 w 662"/>
                <a:gd name="T33" fmla="*/ 323 h 863"/>
                <a:gd name="T34" fmla="*/ 338 w 662"/>
                <a:gd name="T35" fmla="*/ 125 h 863"/>
                <a:gd name="T36" fmla="*/ 500 w 662"/>
                <a:gd name="T37" fmla="*/ 323 h 863"/>
                <a:gd name="T38" fmla="*/ 345 w 662"/>
                <a:gd name="T39" fmla="*/ 495 h 863"/>
                <a:gd name="T40" fmla="*/ 186 w 662"/>
                <a:gd name="T41" fmla="*/ 323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sp>
          <p:nvSpPr>
            <p:cNvPr id="38" name="Freeform 33"/>
            <p:cNvSpPr>
              <a:spLocks noChangeAspect="1"/>
            </p:cNvSpPr>
            <p:nvPr/>
          </p:nvSpPr>
          <p:spPr bwMode="auto">
            <a:xfrm>
              <a:off x="2773" y="2758"/>
              <a:ext cx="398" cy="570"/>
            </a:xfrm>
            <a:custGeom>
              <a:avLst/>
              <a:gdLst>
                <a:gd name="T0" fmla="*/ 364 w 440"/>
                <a:gd name="T1" fmla="*/ 126 h 621"/>
                <a:gd name="T2" fmla="*/ 364 w 440"/>
                <a:gd name="T3" fmla="*/ 126 h 621"/>
                <a:gd name="T4" fmla="*/ 270 w 440"/>
                <a:gd name="T5" fmla="*/ 114 h 621"/>
                <a:gd name="T6" fmla="*/ 162 w 440"/>
                <a:gd name="T7" fmla="*/ 160 h 621"/>
                <a:gd name="T8" fmla="*/ 289 w 440"/>
                <a:gd name="T9" fmla="*/ 260 h 621"/>
                <a:gd name="T10" fmla="*/ 440 w 440"/>
                <a:gd name="T11" fmla="*/ 443 h 621"/>
                <a:gd name="T12" fmla="*/ 186 w 440"/>
                <a:gd name="T13" fmla="*/ 621 h 621"/>
                <a:gd name="T14" fmla="*/ 11 w 440"/>
                <a:gd name="T15" fmla="*/ 594 h 621"/>
                <a:gd name="T16" fmla="*/ 11 w 440"/>
                <a:gd name="T17" fmla="*/ 469 h 621"/>
                <a:gd name="T18" fmla="*/ 192 w 440"/>
                <a:gd name="T19" fmla="*/ 506 h 621"/>
                <a:gd name="T20" fmla="*/ 278 w 440"/>
                <a:gd name="T21" fmla="*/ 448 h 621"/>
                <a:gd name="T22" fmla="*/ 152 w 440"/>
                <a:gd name="T23" fmla="*/ 349 h 621"/>
                <a:gd name="T24" fmla="*/ 0 w 440"/>
                <a:gd name="T25" fmla="*/ 160 h 621"/>
                <a:gd name="T26" fmla="*/ 242 w 440"/>
                <a:gd name="T27" fmla="*/ 0 h 621"/>
                <a:gd name="T28" fmla="*/ 387 w 440"/>
                <a:gd name="T29" fmla="*/ 12 h 621"/>
                <a:gd name="T30" fmla="*/ 364 w 440"/>
                <a:gd name="T31" fmla="*/ 126 h 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1F497D"/>
                </a:solidFill>
              </a:endParaRPr>
            </a:p>
          </p:txBody>
        </p:sp>
      </p:grpSp>
      <p:sp>
        <p:nvSpPr>
          <p:cNvPr id="44" name="Foliennummernplatzhalter 5"/>
          <p:cNvSpPr>
            <a:spLocks noGrp="1"/>
          </p:cNvSpPr>
          <p:nvPr>
            <p:ph type="sldNum" sz="quarter" idx="12"/>
          </p:nvPr>
        </p:nvSpPr>
        <p:spPr>
          <a:xfrm>
            <a:off x="8704800" y="6566400"/>
            <a:ext cx="289438" cy="184666"/>
          </a:xfrm>
          <a:prstGeom prst="rect">
            <a:avLst/>
          </a:prstGeom>
        </p:spPr>
        <p:txBody>
          <a:bodyPr wrap="none" lIns="0" tIns="0" rIns="0" bIns="0" anchor="b" anchorCtr="0">
            <a:spAutoFit/>
          </a:bodyPr>
          <a:lstStyle>
            <a:lvl1pPr algn="r">
              <a:defRPr sz="1200" b="1"/>
            </a:lvl1pPr>
          </a:lstStyle>
          <a:p>
            <a:fld id="{99DB18A3-D21F-4BB0-9E84-DFB029941648}" type="slidenum">
              <a:rPr lang="de-DE" smtClean="0">
                <a:solidFill>
                  <a:srgbClr val="1F497D"/>
                </a:solidFill>
              </a:rPr>
              <a:pPr/>
              <a:t>‹#›</a:t>
            </a:fld>
            <a:endParaRPr lang="de-DE" dirty="0">
              <a:solidFill>
                <a:srgbClr val="1F497D"/>
              </a:solidFill>
            </a:endParaRPr>
          </a:p>
        </p:txBody>
      </p:sp>
      <p:grpSp>
        <p:nvGrpSpPr>
          <p:cNvPr id="6" name="Group 4"/>
          <p:cNvGrpSpPr>
            <a:grpSpLocks noChangeAspect="1"/>
          </p:cNvGrpSpPr>
          <p:nvPr userDrawn="1"/>
        </p:nvGrpSpPr>
        <p:grpSpPr bwMode="gray">
          <a:xfrm>
            <a:off x="151200" y="151200"/>
            <a:ext cx="521705" cy="468000"/>
            <a:chOff x="1352" y="681"/>
            <a:chExt cx="3519" cy="3153"/>
          </a:xfrm>
        </p:grpSpPr>
        <p:sp>
          <p:nvSpPr>
            <p:cNvPr id="67" name="Freeform 5"/>
            <p:cNvSpPr>
              <a:spLocks noChangeAspect="1"/>
            </p:cNvSpPr>
            <p:nvPr/>
          </p:nvSpPr>
          <p:spPr bwMode="gray">
            <a:xfrm>
              <a:off x="1352" y="681"/>
              <a:ext cx="3519" cy="3153"/>
            </a:xfrm>
            <a:custGeom>
              <a:avLst/>
              <a:gdLst/>
              <a:ahLst/>
              <a:cxnLst>
                <a:cxn ang="0">
                  <a:pos x="0" y="3449"/>
                </a:cxn>
                <a:cxn ang="0">
                  <a:pos x="0" y="3449"/>
                </a:cxn>
                <a:cxn ang="0">
                  <a:pos x="0" y="0"/>
                </a:cxn>
                <a:cxn ang="0">
                  <a:pos x="3696" y="0"/>
                </a:cxn>
                <a:cxn ang="0">
                  <a:pos x="3327" y="3449"/>
                </a:cxn>
                <a:cxn ang="0">
                  <a:pos x="0" y="3449"/>
                </a:cxn>
              </a:cxnLst>
              <a:rect l="0" t="0" r="r" b="b"/>
              <a:pathLst>
                <a:path w="3862" h="3449">
                  <a:moveTo>
                    <a:pt x="0" y="3449"/>
                  </a:moveTo>
                  <a:lnTo>
                    <a:pt x="0" y="3449"/>
                  </a:lnTo>
                  <a:lnTo>
                    <a:pt x="0" y="0"/>
                  </a:lnTo>
                  <a:lnTo>
                    <a:pt x="3696" y="0"/>
                  </a:lnTo>
                  <a:cubicBezTo>
                    <a:pt x="3862" y="1150"/>
                    <a:pt x="3797" y="2241"/>
                    <a:pt x="3327" y="3449"/>
                  </a:cubicBezTo>
                  <a:lnTo>
                    <a:pt x="0" y="3449"/>
                  </a:lnTo>
                  <a:close/>
                </a:path>
              </a:pathLst>
            </a:custGeom>
            <a:solidFill>
              <a:srgbClr val="009D9C"/>
            </a:solidFill>
            <a:ln w="0">
              <a:noFill/>
              <a:prstDash val="solid"/>
              <a:round/>
              <a:headEnd/>
              <a:tailEnd/>
            </a:ln>
          </p:spPr>
          <p:txBody>
            <a:bodyPr/>
            <a:lstStyle/>
            <a:p>
              <a:endParaRPr lang="en-US" dirty="0">
                <a:solidFill>
                  <a:srgbClr val="1F497D"/>
                </a:solidFill>
              </a:endParaRPr>
            </a:p>
          </p:txBody>
        </p:sp>
        <p:sp>
          <p:nvSpPr>
            <p:cNvPr id="68" name="Freeform 6"/>
            <p:cNvSpPr>
              <a:spLocks noChangeAspect="1"/>
            </p:cNvSpPr>
            <p:nvPr/>
          </p:nvSpPr>
          <p:spPr bwMode="gray">
            <a:xfrm>
              <a:off x="2708" y="1843"/>
              <a:ext cx="75" cy="54"/>
            </a:xfrm>
            <a:custGeom>
              <a:avLst/>
              <a:gdLst/>
              <a:ahLst/>
              <a:cxnLst>
                <a:cxn ang="0">
                  <a:pos x="16" y="40"/>
                </a:cxn>
                <a:cxn ang="0">
                  <a:pos x="16" y="40"/>
                </a:cxn>
                <a:cxn ang="0">
                  <a:pos x="0" y="54"/>
                </a:cxn>
                <a:cxn ang="0">
                  <a:pos x="79" y="22"/>
                </a:cxn>
                <a:cxn ang="0">
                  <a:pos x="81" y="0"/>
                </a:cxn>
                <a:cxn ang="0">
                  <a:pos x="16" y="40"/>
                </a:cxn>
              </a:cxnLst>
              <a:rect l="0" t="0" r="r" b="b"/>
              <a:pathLst>
                <a:path w="81" h="66">
                  <a:moveTo>
                    <a:pt x="16" y="40"/>
                  </a:moveTo>
                  <a:lnTo>
                    <a:pt x="16" y="40"/>
                  </a:lnTo>
                  <a:lnTo>
                    <a:pt x="0" y="54"/>
                  </a:lnTo>
                  <a:cubicBezTo>
                    <a:pt x="35" y="66"/>
                    <a:pt x="72" y="42"/>
                    <a:pt x="79" y="22"/>
                  </a:cubicBezTo>
                  <a:lnTo>
                    <a:pt x="81" y="0"/>
                  </a:lnTo>
                  <a:cubicBezTo>
                    <a:pt x="54" y="6"/>
                    <a:pt x="27" y="19"/>
                    <a:pt x="16" y="40"/>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69" name="Freeform 7"/>
            <p:cNvSpPr>
              <a:spLocks noChangeAspect="1"/>
            </p:cNvSpPr>
            <p:nvPr/>
          </p:nvSpPr>
          <p:spPr bwMode="gray">
            <a:xfrm>
              <a:off x="2869" y="1972"/>
              <a:ext cx="65" cy="54"/>
            </a:xfrm>
            <a:custGeom>
              <a:avLst/>
              <a:gdLst/>
              <a:ahLst/>
              <a:cxnLst>
                <a:cxn ang="0">
                  <a:pos x="27" y="1"/>
                </a:cxn>
                <a:cxn ang="0">
                  <a:pos x="27" y="1"/>
                </a:cxn>
                <a:cxn ang="0">
                  <a:pos x="0" y="0"/>
                </a:cxn>
                <a:cxn ang="0">
                  <a:pos x="33" y="58"/>
                </a:cxn>
                <a:cxn ang="0">
                  <a:pos x="53" y="63"/>
                </a:cxn>
                <a:cxn ang="0">
                  <a:pos x="27" y="1"/>
                </a:cxn>
              </a:cxnLst>
              <a:rect l="0" t="0" r="r" b="b"/>
              <a:pathLst>
                <a:path w="81" h="63">
                  <a:moveTo>
                    <a:pt x="27" y="1"/>
                  </a:moveTo>
                  <a:lnTo>
                    <a:pt x="27" y="1"/>
                  </a:lnTo>
                  <a:lnTo>
                    <a:pt x="0" y="0"/>
                  </a:lnTo>
                  <a:cubicBezTo>
                    <a:pt x="0" y="24"/>
                    <a:pt x="8" y="43"/>
                    <a:pt x="33" y="58"/>
                  </a:cubicBezTo>
                  <a:lnTo>
                    <a:pt x="53" y="63"/>
                  </a:lnTo>
                  <a:cubicBezTo>
                    <a:pt x="81" y="39"/>
                    <a:pt x="44" y="15"/>
                    <a:pt x="27" y="1"/>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70" name="Freeform 8"/>
            <p:cNvSpPr>
              <a:spLocks noChangeAspect="1"/>
            </p:cNvSpPr>
            <p:nvPr/>
          </p:nvSpPr>
          <p:spPr bwMode="gray">
            <a:xfrm>
              <a:off x="2622" y="1413"/>
              <a:ext cx="86" cy="75"/>
            </a:xfrm>
            <a:custGeom>
              <a:avLst/>
              <a:gdLst/>
              <a:ahLst/>
              <a:cxnLst>
                <a:cxn ang="0">
                  <a:pos x="20" y="50"/>
                </a:cxn>
                <a:cxn ang="0">
                  <a:pos x="20" y="50"/>
                </a:cxn>
                <a:cxn ang="0">
                  <a:pos x="0" y="64"/>
                </a:cxn>
                <a:cxn ang="0">
                  <a:pos x="89" y="27"/>
                </a:cxn>
                <a:cxn ang="0">
                  <a:pos x="96" y="0"/>
                </a:cxn>
                <a:cxn ang="0">
                  <a:pos x="20" y="50"/>
                </a:cxn>
              </a:cxnLst>
              <a:rect l="0" t="0" r="r" b="b"/>
              <a:pathLst>
                <a:path w="96" h="79">
                  <a:moveTo>
                    <a:pt x="20" y="50"/>
                  </a:moveTo>
                  <a:lnTo>
                    <a:pt x="20" y="50"/>
                  </a:lnTo>
                  <a:lnTo>
                    <a:pt x="0" y="64"/>
                  </a:lnTo>
                  <a:cubicBezTo>
                    <a:pt x="41" y="79"/>
                    <a:pt x="75" y="57"/>
                    <a:pt x="89" y="27"/>
                  </a:cubicBezTo>
                  <a:lnTo>
                    <a:pt x="96" y="0"/>
                  </a:lnTo>
                  <a:cubicBezTo>
                    <a:pt x="63" y="8"/>
                    <a:pt x="38" y="8"/>
                    <a:pt x="20" y="50"/>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71" name="Freeform 9"/>
            <p:cNvSpPr>
              <a:spLocks noChangeAspect="1"/>
            </p:cNvSpPr>
            <p:nvPr/>
          </p:nvSpPr>
          <p:spPr bwMode="gray">
            <a:xfrm>
              <a:off x="2568" y="1563"/>
              <a:ext cx="75" cy="76"/>
            </a:xfrm>
            <a:custGeom>
              <a:avLst/>
              <a:gdLst/>
              <a:ahLst/>
              <a:cxnLst>
                <a:cxn ang="0">
                  <a:pos x="77" y="22"/>
                </a:cxn>
                <a:cxn ang="0">
                  <a:pos x="77" y="22"/>
                </a:cxn>
                <a:cxn ang="0">
                  <a:pos x="71" y="0"/>
                </a:cxn>
                <a:cxn ang="0">
                  <a:pos x="0" y="44"/>
                </a:cxn>
                <a:cxn ang="0">
                  <a:pos x="0" y="62"/>
                </a:cxn>
                <a:cxn ang="0">
                  <a:pos x="77" y="22"/>
                </a:cxn>
              </a:cxnLst>
              <a:rect l="0" t="0" r="r" b="b"/>
              <a:pathLst>
                <a:path w="77" h="77">
                  <a:moveTo>
                    <a:pt x="77" y="22"/>
                  </a:moveTo>
                  <a:lnTo>
                    <a:pt x="77" y="22"/>
                  </a:lnTo>
                  <a:lnTo>
                    <a:pt x="71" y="0"/>
                  </a:lnTo>
                  <a:cubicBezTo>
                    <a:pt x="38" y="7"/>
                    <a:pt x="14" y="19"/>
                    <a:pt x="0" y="44"/>
                  </a:cubicBezTo>
                  <a:lnTo>
                    <a:pt x="0" y="62"/>
                  </a:lnTo>
                  <a:cubicBezTo>
                    <a:pt x="42" y="77"/>
                    <a:pt x="64" y="40"/>
                    <a:pt x="77" y="22"/>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72" name="Freeform 10"/>
            <p:cNvSpPr>
              <a:spLocks noChangeAspect="1"/>
            </p:cNvSpPr>
            <p:nvPr/>
          </p:nvSpPr>
          <p:spPr bwMode="gray">
            <a:xfrm>
              <a:off x="2547" y="1725"/>
              <a:ext cx="86" cy="64"/>
            </a:xfrm>
            <a:custGeom>
              <a:avLst/>
              <a:gdLst/>
              <a:ahLst/>
              <a:cxnLst>
                <a:cxn ang="0">
                  <a:pos x="0" y="52"/>
                </a:cxn>
                <a:cxn ang="0">
                  <a:pos x="0" y="52"/>
                </a:cxn>
                <a:cxn ang="0">
                  <a:pos x="14" y="60"/>
                </a:cxn>
                <a:cxn ang="0">
                  <a:pos x="73" y="23"/>
                </a:cxn>
                <a:cxn ang="0">
                  <a:pos x="90" y="8"/>
                </a:cxn>
                <a:cxn ang="0">
                  <a:pos x="0" y="52"/>
                </a:cxn>
              </a:cxnLst>
              <a:rect l="0" t="0" r="r" b="b"/>
              <a:pathLst>
                <a:path w="90" h="74">
                  <a:moveTo>
                    <a:pt x="0" y="52"/>
                  </a:moveTo>
                  <a:lnTo>
                    <a:pt x="0" y="52"/>
                  </a:lnTo>
                  <a:lnTo>
                    <a:pt x="14" y="60"/>
                  </a:lnTo>
                  <a:cubicBezTo>
                    <a:pt x="59" y="74"/>
                    <a:pt x="62" y="38"/>
                    <a:pt x="73" y="23"/>
                  </a:cubicBezTo>
                  <a:lnTo>
                    <a:pt x="90" y="8"/>
                  </a:lnTo>
                  <a:cubicBezTo>
                    <a:pt x="48" y="0"/>
                    <a:pt x="11" y="31"/>
                    <a:pt x="0" y="52"/>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73" name="Freeform 11"/>
            <p:cNvSpPr>
              <a:spLocks noChangeAspect="1"/>
            </p:cNvSpPr>
            <p:nvPr/>
          </p:nvSpPr>
          <p:spPr bwMode="gray">
            <a:xfrm>
              <a:off x="2773" y="1176"/>
              <a:ext cx="86" cy="75"/>
            </a:xfrm>
            <a:custGeom>
              <a:avLst/>
              <a:gdLst/>
              <a:ahLst/>
              <a:cxnLst>
                <a:cxn ang="0">
                  <a:pos x="16" y="4"/>
                </a:cxn>
                <a:cxn ang="0">
                  <a:pos x="16" y="4"/>
                </a:cxn>
                <a:cxn ang="0">
                  <a:pos x="0" y="12"/>
                </a:cxn>
                <a:cxn ang="0">
                  <a:pos x="86" y="49"/>
                </a:cxn>
                <a:cxn ang="0">
                  <a:pos x="88" y="22"/>
                </a:cxn>
                <a:cxn ang="0">
                  <a:pos x="16" y="4"/>
                </a:cxn>
              </a:cxnLst>
              <a:rect l="0" t="0" r="r" b="b"/>
              <a:pathLst>
                <a:path w="88" h="72">
                  <a:moveTo>
                    <a:pt x="16" y="4"/>
                  </a:moveTo>
                  <a:lnTo>
                    <a:pt x="16" y="4"/>
                  </a:lnTo>
                  <a:lnTo>
                    <a:pt x="0" y="12"/>
                  </a:lnTo>
                  <a:cubicBezTo>
                    <a:pt x="4" y="40"/>
                    <a:pt x="70" y="72"/>
                    <a:pt x="86" y="49"/>
                  </a:cubicBezTo>
                  <a:lnTo>
                    <a:pt x="88" y="22"/>
                  </a:lnTo>
                  <a:cubicBezTo>
                    <a:pt x="67" y="8"/>
                    <a:pt x="45" y="0"/>
                    <a:pt x="16" y="4"/>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74" name="Freeform 12"/>
            <p:cNvSpPr>
              <a:spLocks noChangeAspect="1"/>
            </p:cNvSpPr>
            <p:nvPr/>
          </p:nvSpPr>
          <p:spPr bwMode="gray">
            <a:xfrm>
              <a:off x="2955" y="1111"/>
              <a:ext cx="76" cy="87"/>
            </a:xfrm>
            <a:custGeom>
              <a:avLst/>
              <a:gdLst/>
              <a:ahLst/>
              <a:cxnLst>
                <a:cxn ang="0">
                  <a:pos x="46" y="7"/>
                </a:cxn>
                <a:cxn ang="0">
                  <a:pos x="46" y="7"/>
                </a:cxn>
                <a:cxn ang="0">
                  <a:pos x="21" y="0"/>
                </a:cxn>
                <a:cxn ang="0">
                  <a:pos x="14" y="66"/>
                </a:cxn>
                <a:cxn ang="0">
                  <a:pos x="27" y="92"/>
                </a:cxn>
                <a:cxn ang="0">
                  <a:pos x="46" y="7"/>
                </a:cxn>
              </a:cxnLst>
              <a:rect l="0" t="0" r="r" b="b"/>
              <a:pathLst>
                <a:path w="86" h="92">
                  <a:moveTo>
                    <a:pt x="46" y="7"/>
                  </a:moveTo>
                  <a:lnTo>
                    <a:pt x="46" y="7"/>
                  </a:lnTo>
                  <a:lnTo>
                    <a:pt x="21" y="0"/>
                  </a:lnTo>
                  <a:cubicBezTo>
                    <a:pt x="7" y="19"/>
                    <a:pt x="0" y="33"/>
                    <a:pt x="14" y="66"/>
                  </a:cubicBezTo>
                  <a:lnTo>
                    <a:pt x="27" y="92"/>
                  </a:lnTo>
                  <a:cubicBezTo>
                    <a:pt x="57" y="63"/>
                    <a:pt x="86" y="36"/>
                    <a:pt x="46" y="7"/>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75" name="Freeform 13"/>
            <p:cNvSpPr>
              <a:spLocks noChangeAspect="1" noEditPoints="1"/>
            </p:cNvSpPr>
            <p:nvPr/>
          </p:nvSpPr>
          <p:spPr bwMode="gray">
            <a:xfrm>
              <a:off x="3149" y="929"/>
              <a:ext cx="667" cy="1678"/>
            </a:xfrm>
            <a:custGeom>
              <a:avLst/>
              <a:gdLst/>
              <a:ahLst/>
              <a:cxnLst>
                <a:cxn ang="0">
                  <a:pos x="451" y="808"/>
                </a:cxn>
                <a:cxn ang="0">
                  <a:pos x="451" y="808"/>
                </a:cxn>
                <a:cxn ang="0">
                  <a:pos x="326" y="776"/>
                </a:cxn>
                <a:cxn ang="0">
                  <a:pos x="477" y="746"/>
                </a:cxn>
                <a:cxn ang="0">
                  <a:pos x="493" y="773"/>
                </a:cxn>
                <a:cxn ang="0">
                  <a:pos x="451" y="808"/>
                </a:cxn>
                <a:cxn ang="0">
                  <a:pos x="451" y="808"/>
                </a:cxn>
                <a:cxn ang="0">
                  <a:pos x="639" y="841"/>
                </a:cxn>
                <a:cxn ang="0">
                  <a:pos x="639" y="841"/>
                </a:cxn>
                <a:cxn ang="0">
                  <a:pos x="601" y="701"/>
                </a:cxn>
                <a:cxn ang="0">
                  <a:pos x="634" y="646"/>
                </a:cxn>
                <a:cxn ang="0">
                  <a:pos x="627" y="477"/>
                </a:cxn>
                <a:cxn ang="0">
                  <a:pos x="641" y="463"/>
                </a:cxn>
                <a:cxn ang="0">
                  <a:pos x="627" y="414"/>
                </a:cxn>
                <a:cxn ang="0">
                  <a:pos x="615" y="342"/>
                </a:cxn>
                <a:cxn ang="0">
                  <a:pos x="590" y="286"/>
                </a:cxn>
                <a:cxn ang="0">
                  <a:pos x="602" y="260"/>
                </a:cxn>
                <a:cxn ang="0">
                  <a:pos x="560" y="236"/>
                </a:cxn>
                <a:cxn ang="0">
                  <a:pos x="523" y="213"/>
                </a:cxn>
                <a:cxn ang="0">
                  <a:pos x="514" y="180"/>
                </a:cxn>
                <a:cxn ang="0">
                  <a:pos x="483" y="195"/>
                </a:cxn>
                <a:cxn ang="0">
                  <a:pos x="476" y="154"/>
                </a:cxn>
                <a:cxn ang="0">
                  <a:pos x="434" y="171"/>
                </a:cxn>
                <a:cxn ang="0">
                  <a:pos x="411" y="119"/>
                </a:cxn>
                <a:cxn ang="0">
                  <a:pos x="389" y="124"/>
                </a:cxn>
                <a:cxn ang="0">
                  <a:pos x="356" y="150"/>
                </a:cxn>
                <a:cxn ang="0">
                  <a:pos x="356" y="101"/>
                </a:cxn>
                <a:cxn ang="0">
                  <a:pos x="341" y="93"/>
                </a:cxn>
                <a:cxn ang="0">
                  <a:pos x="314" y="81"/>
                </a:cxn>
                <a:cxn ang="0">
                  <a:pos x="276" y="97"/>
                </a:cxn>
                <a:cxn ang="0">
                  <a:pos x="292" y="51"/>
                </a:cxn>
                <a:cxn ang="0">
                  <a:pos x="244" y="106"/>
                </a:cxn>
                <a:cxn ang="0">
                  <a:pos x="216" y="112"/>
                </a:cxn>
                <a:cxn ang="0">
                  <a:pos x="266" y="43"/>
                </a:cxn>
                <a:cxn ang="0">
                  <a:pos x="214" y="91"/>
                </a:cxn>
                <a:cxn ang="0">
                  <a:pos x="173" y="98"/>
                </a:cxn>
                <a:cxn ang="0">
                  <a:pos x="186" y="38"/>
                </a:cxn>
                <a:cxn ang="0">
                  <a:pos x="173" y="69"/>
                </a:cxn>
                <a:cxn ang="0">
                  <a:pos x="166" y="36"/>
                </a:cxn>
                <a:cxn ang="0">
                  <a:pos x="142" y="114"/>
                </a:cxn>
                <a:cxn ang="0">
                  <a:pos x="126" y="39"/>
                </a:cxn>
                <a:cxn ang="0">
                  <a:pos x="80" y="112"/>
                </a:cxn>
                <a:cxn ang="0">
                  <a:pos x="56" y="117"/>
                </a:cxn>
                <a:cxn ang="0">
                  <a:pos x="37" y="43"/>
                </a:cxn>
                <a:cxn ang="0">
                  <a:pos x="5" y="1808"/>
                </a:cxn>
                <a:cxn ang="0">
                  <a:pos x="0" y="1840"/>
                </a:cxn>
                <a:cxn ang="0">
                  <a:pos x="162" y="1823"/>
                </a:cxn>
                <a:cxn ang="0">
                  <a:pos x="529" y="1842"/>
                </a:cxn>
                <a:cxn ang="0">
                  <a:pos x="614" y="1829"/>
                </a:cxn>
                <a:cxn ang="0">
                  <a:pos x="421" y="1778"/>
                </a:cxn>
                <a:cxn ang="0">
                  <a:pos x="272" y="1664"/>
                </a:cxn>
                <a:cxn ang="0">
                  <a:pos x="237" y="1566"/>
                </a:cxn>
                <a:cxn ang="0">
                  <a:pos x="239" y="1432"/>
                </a:cxn>
                <a:cxn ang="0">
                  <a:pos x="315" y="1404"/>
                </a:cxn>
                <a:cxn ang="0">
                  <a:pos x="586" y="1387"/>
                </a:cxn>
                <a:cxn ang="0">
                  <a:pos x="605" y="1286"/>
                </a:cxn>
                <a:cxn ang="0">
                  <a:pos x="609" y="1223"/>
                </a:cxn>
                <a:cxn ang="0">
                  <a:pos x="630" y="1174"/>
                </a:cxn>
                <a:cxn ang="0">
                  <a:pos x="590" y="1133"/>
                </a:cxn>
                <a:cxn ang="0">
                  <a:pos x="650" y="1082"/>
                </a:cxn>
                <a:cxn ang="0">
                  <a:pos x="621" y="1018"/>
                </a:cxn>
                <a:cxn ang="0">
                  <a:pos x="704" y="959"/>
                </a:cxn>
                <a:cxn ang="0">
                  <a:pos x="639" y="841"/>
                </a:cxn>
              </a:cxnLst>
              <a:rect l="0" t="0" r="r" b="b"/>
              <a:pathLst>
                <a:path w="724" h="1845">
                  <a:moveTo>
                    <a:pt x="451" y="808"/>
                  </a:moveTo>
                  <a:lnTo>
                    <a:pt x="451" y="808"/>
                  </a:lnTo>
                  <a:cubicBezTo>
                    <a:pt x="397" y="820"/>
                    <a:pt x="315" y="783"/>
                    <a:pt x="326" y="776"/>
                  </a:cubicBezTo>
                  <a:cubicBezTo>
                    <a:pt x="353" y="757"/>
                    <a:pt x="416" y="725"/>
                    <a:pt x="477" y="746"/>
                  </a:cubicBezTo>
                  <a:cubicBezTo>
                    <a:pt x="488" y="750"/>
                    <a:pt x="492" y="760"/>
                    <a:pt x="493" y="773"/>
                  </a:cubicBezTo>
                  <a:cubicBezTo>
                    <a:pt x="496" y="804"/>
                    <a:pt x="471" y="805"/>
                    <a:pt x="451" y="808"/>
                  </a:cubicBezTo>
                  <a:lnTo>
                    <a:pt x="451" y="808"/>
                  </a:lnTo>
                  <a:close/>
                  <a:moveTo>
                    <a:pt x="639" y="841"/>
                  </a:moveTo>
                  <a:lnTo>
                    <a:pt x="639" y="841"/>
                  </a:lnTo>
                  <a:cubicBezTo>
                    <a:pt x="610" y="803"/>
                    <a:pt x="557" y="751"/>
                    <a:pt x="601" y="701"/>
                  </a:cubicBezTo>
                  <a:cubicBezTo>
                    <a:pt x="624" y="684"/>
                    <a:pt x="631" y="670"/>
                    <a:pt x="634" y="646"/>
                  </a:cubicBezTo>
                  <a:cubicBezTo>
                    <a:pt x="644" y="560"/>
                    <a:pt x="639" y="524"/>
                    <a:pt x="627" y="477"/>
                  </a:cubicBezTo>
                  <a:cubicBezTo>
                    <a:pt x="629" y="473"/>
                    <a:pt x="638" y="478"/>
                    <a:pt x="641" y="463"/>
                  </a:cubicBezTo>
                  <a:cubicBezTo>
                    <a:pt x="650" y="422"/>
                    <a:pt x="627" y="414"/>
                    <a:pt x="627" y="414"/>
                  </a:cubicBezTo>
                  <a:cubicBezTo>
                    <a:pt x="645" y="399"/>
                    <a:pt x="643" y="342"/>
                    <a:pt x="615" y="342"/>
                  </a:cubicBezTo>
                  <a:cubicBezTo>
                    <a:pt x="631" y="317"/>
                    <a:pt x="617" y="277"/>
                    <a:pt x="590" y="286"/>
                  </a:cubicBezTo>
                  <a:cubicBezTo>
                    <a:pt x="590" y="286"/>
                    <a:pt x="604" y="278"/>
                    <a:pt x="602" y="260"/>
                  </a:cubicBezTo>
                  <a:cubicBezTo>
                    <a:pt x="599" y="224"/>
                    <a:pt x="547" y="259"/>
                    <a:pt x="560" y="236"/>
                  </a:cubicBezTo>
                  <a:cubicBezTo>
                    <a:pt x="567" y="223"/>
                    <a:pt x="538" y="180"/>
                    <a:pt x="523" y="213"/>
                  </a:cubicBezTo>
                  <a:cubicBezTo>
                    <a:pt x="515" y="207"/>
                    <a:pt x="529" y="187"/>
                    <a:pt x="514" y="180"/>
                  </a:cubicBezTo>
                  <a:cubicBezTo>
                    <a:pt x="504" y="181"/>
                    <a:pt x="495" y="188"/>
                    <a:pt x="483" y="195"/>
                  </a:cubicBezTo>
                  <a:cubicBezTo>
                    <a:pt x="479" y="181"/>
                    <a:pt x="494" y="174"/>
                    <a:pt x="476" y="154"/>
                  </a:cubicBezTo>
                  <a:cubicBezTo>
                    <a:pt x="452" y="138"/>
                    <a:pt x="451" y="162"/>
                    <a:pt x="434" y="171"/>
                  </a:cubicBezTo>
                  <a:cubicBezTo>
                    <a:pt x="404" y="164"/>
                    <a:pt x="476" y="146"/>
                    <a:pt x="411" y="119"/>
                  </a:cubicBezTo>
                  <a:cubicBezTo>
                    <a:pt x="395" y="159"/>
                    <a:pt x="396" y="130"/>
                    <a:pt x="389" y="124"/>
                  </a:cubicBezTo>
                  <a:cubicBezTo>
                    <a:pt x="384" y="121"/>
                    <a:pt x="375" y="131"/>
                    <a:pt x="356" y="150"/>
                  </a:cubicBezTo>
                  <a:cubicBezTo>
                    <a:pt x="366" y="124"/>
                    <a:pt x="388" y="92"/>
                    <a:pt x="356" y="101"/>
                  </a:cubicBezTo>
                  <a:cubicBezTo>
                    <a:pt x="320" y="117"/>
                    <a:pt x="341" y="96"/>
                    <a:pt x="341" y="93"/>
                  </a:cubicBezTo>
                  <a:cubicBezTo>
                    <a:pt x="372" y="79"/>
                    <a:pt x="312" y="45"/>
                    <a:pt x="314" y="81"/>
                  </a:cubicBezTo>
                  <a:cubicBezTo>
                    <a:pt x="313" y="105"/>
                    <a:pt x="261" y="126"/>
                    <a:pt x="276" y="97"/>
                  </a:cubicBezTo>
                  <a:cubicBezTo>
                    <a:pt x="286" y="60"/>
                    <a:pt x="331" y="116"/>
                    <a:pt x="292" y="51"/>
                  </a:cubicBezTo>
                  <a:cubicBezTo>
                    <a:pt x="268" y="78"/>
                    <a:pt x="248" y="96"/>
                    <a:pt x="244" y="106"/>
                  </a:cubicBezTo>
                  <a:cubicBezTo>
                    <a:pt x="225" y="181"/>
                    <a:pt x="236" y="113"/>
                    <a:pt x="216" y="112"/>
                  </a:cubicBezTo>
                  <a:cubicBezTo>
                    <a:pt x="242" y="94"/>
                    <a:pt x="276" y="63"/>
                    <a:pt x="266" y="43"/>
                  </a:cubicBezTo>
                  <a:cubicBezTo>
                    <a:pt x="237" y="41"/>
                    <a:pt x="172" y="87"/>
                    <a:pt x="214" y="91"/>
                  </a:cubicBezTo>
                  <a:cubicBezTo>
                    <a:pt x="211" y="106"/>
                    <a:pt x="187" y="123"/>
                    <a:pt x="173" y="98"/>
                  </a:cubicBezTo>
                  <a:cubicBezTo>
                    <a:pt x="196" y="92"/>
                    <a:pt x="235" y="15"/>
                    <a:pt x="186" y="38"/>
                  </a:cubicBezTo>
                  <a:cubicBezTo>
                    <a:pt x="181" y="42"/>
                    <a:pt x="181" y="56"/>
                    <a:pt x="173" y="69"/>
                  </a:cubicBezTo>
                  <a:cubicBezTo>
                    <a:pt x="161" y="58"/>
                    <a:pt x="170" y="42"/>
                    <a:pt x="166" y="36"/>
                  </a:cubicBezTo>
                  <a:cubicBezTo>
                    <a:pt x="127" y="0"/>
                    <a:pt x="141" y="93"/>
                    <a:pt x="142" y="114"/>
                  </a:cubicBezTo>
                  <a:cubicBezTo>
                    <a:pt x="92" y="82"/>
                    <a:pt x="139" y="91"/>
                    <a:pt x="126" y="39"/>
                  </a:cubicBezTo>
                  <a:cubicBezTo>
                    <a:pt x="84" y="47"/>
                    <a:pt x="73" y="64"/>
                    <a:pt x="80" y="112"/>
                  </a:cubicBezTo>
                  <a:cubicBezTo>
                    <a:pt x="74" y="123"/>
                    <a:pt x="63" y="149"/>
                    <a:pt x="56" y="117"/>
                  </a:cubicBezTo>
                  <a:cubicBezTo>
                    <a:pt x="79" y="87"/>
                    <a:pt x="77" y="44"/>
                    <a:pt x="37" y="43"/>
                  </a:cubicBezTo>
                  <a:cubicBezTo>
                    <a:pt x="101" y="631"/>
                    <a:pt x="97" y="1225"/>
                    <a:pt x="5" y="1808"/>
                  </a:cubicBezTo>
                  <a:lnTo>
                    <a:pt x="0" y="1840"/>
                  </a:lnTo>
                  <a:cubicBezTo>
                    <a:pt x="46" y="1839"/>
                    <a:pt x="113" y="1825"/>
                    <a:pt x="162" y="1823"/>
                  </a:cubicBezTo>
                  <a:cubicBezTo>
                    <a:pt x="301" y="1827"/>
                    <a:pt x="298" y="1845"/>
                    <a:pt x="529" y="1842"/>
                  </a:cubicBezTo>
                  <a:cubicBezTo>
                    <a:pt x="582" y="1837"/>
                    <a:pt x="597" y="1829"/>
                    <a:pt x="614" y="1829"/>
                  </a:cubicBezTo>
                  <a:cubicBezTo>
                    <a:pt x="597" y="1758"/>
                    <a:pt x="481" y="1798"/>
                    <a:pt x="421" y="1778"/>
                  </a:cubicBezTo>
                  <a:cubicBezTo>
                    <a:pt x="321" y="1768"/>
                    <a:pt x="304" y="1708"/>
                    <a:pt x="272" y="1664"/>
                  </a:cubicBezTo>
                  <a:cubicBezTo>
                    <a:pt x="258" y="1639"/>
                    <a:pt x="237" y="1608"/>
                    <a:pt x="237" y="1566"/>
                  </a:cubicBezTo>
                  <a:cubicBezTo>
                    <a:pt x="230" y="1513"/>
                    <a:pt x="240" y="1484"/>
                    <a:pt x="239" y="1432"/>
                  </a:cubicBezTo>
                  <a:cubicBezTo>
                    <a:pt x="243" y="1393"/>
                    <a:pt x="287" y="1401"/>
                    <a:pt x="315" y="1404"/>
                  </a:cubicBezTo>
                  <a:cubicBezTo>
                    <a:pt x="402" y="1413"/>
                    <a:pt x="547" y="1399"/>
                    <a:pt x="586" y="1387"/>
                  </a:cubicBezTo>
                  <a:cubicBezTo>
                    <a:pt x="641" y="1371"/>
                    <a:pt x="642" y="1337"/>
                    <a:pt x="605" y="1286"/>
                  </a:cubicBezTo>
                  <a:cubicBezTo>
                    <a:pt x="597" y="1261"/>
                    <a:pt x="598" y="1245"/>
                    <a:pt x="609" y="1223"/>
                  </a:cubicBezTo>
                  <a:cubicBezTo>
                    <a:pt x="625" y="1206"/>
                    <a:pt x="644" y="1195"/>
                    <a:pt x="630" y="1174"/>
                  </a:cubicBezTo>
                  <a:cubicBezTo>
                    <a:pt x="630" y="1174"/>
                    <a:pt x="504" y="1147"/>
                    <a:pt x="590" y="1133"/>
                  </a:cubicBezTo>
                  <a:cubicBezTo>
                    <a:pt x="679" y="1118"/>
                    <a:pt x="650" y="1082"/>
                    <a:pt x="650" y="1082"/>
                  </a:cubicBezTo>
                  <a:cubicBezTo>
                    <a:pt x="650" y="1082"/>
                    <a:pt x="635" y="1045"/>
                    <a:pt x="621" y="1018"/>
                  </a:cubicBezTo>
                  <a:cubicBezTo>
                    <a:pt x="611" y="998"/>
                    <a:pt x="695" y="991"/>
                    <a:pt x="704" y="959"/>
                  </a:cubicBezTo>
                  <a:cubicBezTo>
                    <a:pt x="724" y="932"/>
                    <a:pt x="661" y="871"/>
                    <a:pt x="639" y="841"/>
                  </a:cubicBez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76" name="Freeform 14"/>
            <p:cNvSpPr>
              <a:spLocks noChangeAspect="1"/>
            </p:cNvSpPr>
            <p:nvPr/>
          </p:nvSpPr>
          <p:spPr bwMode="gray">
            <a:xfrm>
              <a:off x="1352" y="681"/>
              <a:ext cx="1829" cy="3153"/>
            </a:xfrm>
            <a:custGeom>
              <a:avLst/>
              <a:gdLst/>
              <a:ahLst/>
              <a:cxnLst>
                <a:cxn ang="0">
                  <a:pos x="1974" y="2106"/>
                </a:cxn>
                <a:cxn ang="0">
                  <a:pos x="0" y="3449"/>
                </a:cxn>
                <a:cxn ang="0">
                  <a:pos x="1972" y="0"/>
                </a:cxn>
                <a:cxn ang="0">
                  <a:pos x="1980" y="347"/>
                </a:cxn>
                <a:cxn ang="0">
                  <a:pos x="1982" y="392"/>
                </a:cxn>
                <a:cxn ang="0">
                  <a:pos x="1923" y="324"/>
                </a:cxn>
                <a:cxn ang="0">
                  <a:pos x="1878" y="384"/>
                </a:cxn>
                <a:cxn ang="0">
                  <a:pos x="1858" y="411"/>
                </a:cxn>
                <a:cxn ang="0">
                  <a:pos x="1823" y="348"/>
                </a:cxn>
                <a:cxn ang="0">
                  <a:pos x="1766" y="359"/>
                </a:cxn>
                <a:cxn ang="0">
                  <a:pos x="1702" y="494"/>
                </a:cxn>
                <a:cxn ang="0">
                  <a:pos x="1680" y="420"/>
                </a:cxn>
                <a:cxn ang="0">
                  <a:pos x="1605" y="427"/>
                </a:cxn>
                <a:cxn ang="0">
                  <a:pos x="1609" y="499"/>
                </a:cxn>
                <a:cxn ang="0">
                  <a:pos x="1520" y="498"/>
                </a:cxn>
                <a:cxn ang="0">
                  <a:pos x="1513" y="560"/>
                </a:cxn>
                <a:cxn ang="0">
                  <a:pos x="1407" y="521"/>
                </a:cxn>
                <a:cxn ang="0">
                  <a:pos x="1521" y="578"/>
                </a:cxn>
                <a:cxn ang="0">
                  <a:pos x="1453" y="612"/>
                </a:cxn>
                <a:cxn ang="0">
                  <a:pos x="1441" y="603"/>
                </a:cxn>
                <a:cxn ang="0">
                  <a:pos x="1404" y="640"/>
                </a:cxn>
                <a:cxn ang="0">
                  <a:pos x="1448" y="632"/>
                </a:cxn>
                <a:cxn ang="0">
                  <a:pos x="1433" y="703"/>
                </a:cxn>
                <a:cxn ang="0">
                  <a:pos x="1392" y="719"/>
                </a:cxn>
                <a:cxn ang="0">
                  <a:pos x="1410" y="785"/>
                </a:cxn>
                <a:cxn ang="0">
                  <a:pos x="1321" y="761"/>
                </a:cxn>
                <a:cxn ang="0">
                  <a:pos x="1255" y="760"/>
                </a:cxn>
                <a:cxn ang="0">
                  <a:pos x="1205" y="829"/>
                </a:cxn>
                <a:cxn ang="0">
                  <a:pos x="1350" y="845"/>
                </a:cxn>
                <a:cxn ang="0">
                  <a:pos x="1308" y="881"/>
                </a:cxn>
                <a:cxn ang="0">
                  <a:pos x="1308" y="953"/>
                </a:cxn>
                <a:cxn ang="0">
                  <a:pos x="1358" y="951"/>
                </a:cxn>
                <a:cxn ang="0">
                  <a:pos x="1319" y="1061"/>
                </a:cxn>
                <a:cxn ang="0">
                  <a:pos x="1324" y="1115"/>
                </a:cxn>
                <a:cxn ang="0">
                  <a:pos x="1283" y="1185"/>
                </a:cxn>
                <a:cxn ang="0">
                  <a:pos x="1257" y="1226"/>
                </a:cxn>
                <a:cxn ang="0">
                  <a:pos x="1285" y="1267"/>
                </a:cxn>
                <a:cxn ang="0">
                  <a:pos x="1314" y="1311"/>
                </a:cxn>
                <a:cxn ang="0">
                  <a:pos x="1363" y="1376"/>
                </a:cxn>
                <a:cxn ang="0">
                  <a:pos x="1438" y="1413"/>
                </a:cxn>
                <a:cxn ang="0">
                  <a:pos x="1494" y="1379"/>
                </a:cxn>
                <a:cxn ang="0">
                  <a:pos x="1513" y="1471"/>
                </a:cxn>
                <a:cxn ang="0">
                  <a:pos x="1605" y="1474"/>
                </a:cxn>
                <a:cxn ang="0">
                  <a:pos x="1584" y="1525"/>
                </a:cxn>
                <a:cxn ang="0">
                  <a:pos x="1618" y="1559"/>
                </a:cxn>
                <a:cxn ang="0">
                  <a:pos x="1644" y="1602"/>
                </a:cxn>
                <a:cxn ang="0">
                  <a:pos x="1700" y="1594"/>
                </a:cxn>
                <a:cxn ang="0">
                  <a:pos x="1729" y="1535"/>
                </a:cxn>
                <a:cxn ang="0">
                  <a:pos x="1794" y="1574"/>
                </a:cxn>
                <a:cxn ang="0">
                  <a:pos x="1808" y="1711"/>
                </a:cxn>
                <a:cxn ang="0">
                  <a:pos x="1870" y="1688"/>
                </a:cxn>
                <a:cxn ang="0">
                  <a:pos x="1839" y="1844"/>
                </a:cxn>
                <a:cxn ang="0">
                  <a:pos x="1446" y="2092"/>
                </a:cxn>
                <a:cxn ang="0">
                  <a:pos x="1654" y="2103"/>
                </a:cxn>
                <a:cxn ang="0">
                  <a:pos x="1974" y="2105"/>
                </a:cxn>
              </a:cxnLst>
              <a:rect l="0" t="0" r="r" b="b"/>
              <a:pathLst>
                <a:path w="2011" h="3449">
                  <a:moveTo>
                    <a:pt x="1974" y="2106"/>
                  </a:moveTo>
                  <a:lnTo>
                    <a:pt x="1974" y="2106"/>
                  </a:lnTo>
                  <a:cubicBezTo>
                    <a:pt x="1903" y="2543"/>
                    <a:pt x="1782" y="2987"/>
                    <a:pt x="1602" y="3449"/>
                  </a:cubicBezTo>
                  <a:lnTo>
                    <a:pt x="0" y="3449"/>
                  </a:lnTo>
                  <a:lnTo>
                    <a:pt x="0" y="0"/>
                  </a:lnTo>
                  <a:lnTo>
                    <a:pt x="1972" y="0"/>
                  </a:lnTo>
                  <a:cubicBezTo>
                    <a:pt x="1988" y="113"/>
                    <a:pt x="1999" y="197"/>
                    <a:pt x="2011" y="309"/>
                  </a:cubicBezTo>
                  <a:cubicBezTo>
                    <a:pt x="2011" y="309"/>
                    <a:pt x="1977" y="320"/>
                    <a:pt x="1980" y="347"/>
                  </a:cubicBezTo>
                  <a:cubicBezTo>
                    <a:pt x="1984" y="378"/>
                    <a:pt x="1997" y="385"/>
                    <a:pt x="1997" y="385"/>
                  </a:cubicBezTo>
                  <a:lnTo>
                    <a:pt x="1982" y="392"/>
                  </a:lnTo>
                  <a:cubicBezTo>
                    <a:pt x="1982" y="392"/>
                    <a:pt x="1966" y="368"/>
                    <a:pt x="1966" y="369"/>
                  </a:cubicBezTo>
                  <a:cubicBezTo>
                    <a:pt x="1966" y="346"/>
                    <a:pt x="1976" y="311"/>
                    <a:pt x="1923" y="324"/>
                  </a:cubicBezTo>
                  <a:cubicBezTo>
                    <a:pt x="1904" y="365"/>
                    <a:pt x="1952" y="373"/>
                    <a:pt x="1939" y="401"/>
                  </a:cubicBezTo>
                  <a:cubicBezTo>
                    <a:pt x="1883" y="404"/>
                    <a:pt x="1923" y="359"/>
                    <a:pt x="1878" y="384"/>
                  </a:cubicBezTo>
                  <a:cubicBezTo>
                    <a:pt x="1881" y="371"/>
                    <a:pt x="1871" y="336"/>
                    <a:pt x="1857" y="339"/>
                  </a:cubicBezTo>
                  <a:cubicBezTo>
                    <a:pt x="1851" y="358"/>
                    <a:pt x="1836" y="391"/>
                    <a:pt x="1858" y="411"/>
                  </a:cubicBezTo>
                  <a:cubicBezTo>
                    <a:pt x="1851" y="416"/>
                    <a:pt x="1830" y="413"/>
                    <a:pt x="1825" y="406"/>
                  </a:cubicBezTo>
                  <a:cubicBezTo>
                    <a:pt x="1819" y="396"/>
                    <a:pt x="1840" y="379"/>
                    <a:pt x="1823" y="348"/>
                  </a:cubicBezTo>
                  <a:cubicBezTo>
                    <a:pt x="1771" y="371"/>
                    <a:pt x="1819" y="421"/>
                    <a:pt x="1776" y="440"/>
                  </a:cubicBezTo>
                  <a:cubicBezTo>
                    <a:pt x="1729" y="434"/>
                    <a:pt x="1803" y="394"/>
                    <a:pt x="1766" y="359"/>
                  </a:cubicBezTo>
                  <a:cubicBezTo>
                    <a:pt x="1723" y="369"/>
                    <a:pt x="1707" y="413"/>
                    <a:pt x="1724" y="439"/>
                  </a:cubicBezTo>
                  <a:cubicBezTo>
                    <a:pt x="1723" y="462"/>
                    <a:pt x="1705" y="474"/>
                    <a:pt x="1702" y="494"/>
                  </a:cubicBezTo>
                  <a:cubicBezTo>
                    <a:pt x="1681" y="491"/>
                    <a:pt x="1672" y="483"/>
                    <a:pt x="1670" y="475"/>
                  </a:cubicBezTo>
                  <a:cubicBezTo>
                    <a:pt x="1667" y="460"/>
                    <a:pt x="1708" y="453"/>
                    <a:pt x="1680" y="420"/>
                  </a:cubicBezTo>
                  <a:cubicBezTo>
                    <a:pt x="1635" y="427"/>
                    <a:pt x="1665" y="500"/>
                    <a:pt x="1629" y="461"/>
                  </a:cubicBezTo>
                  <a:cubicBezTo>
                    <a:pt x="1626" y="444"/>
                    <a:pt x="1614" y="429"/>
                    <a:pt x="1605" y="427"/>
                  </a:cubicBezTo>
                  <a:cubicBezTo>
                    <a:pt x="1588" y="439"/>
                    <a:pt x="1580" y="459"/>
                    <a:pt x="1591" y="476"/>
                  </a:cubicBezTo>
                  <a:lnTo>
                    <a:pt x="1609" y="499"/>
                  </a:lnTo>
                  <a:cubicBezTo>
                    <a:pt x="1607" y="499"/>
                    <a:pt x="1617" y="513"/>
                    <a:pt x="1615" y="512"/>
                  </a:cubicBezTo>
                  <a:cubicBezTo>
                    <a:pt x="1585" y="488"/>
                    <a:pt x="1545" y="471"/>
                    <a:pt x="1520" y="498"/>
                  </a:cubicBezTo>
                  <a:cubicBezTo>
                    <a:pt x="1523" y="523"/>
                    <a:pt x="1545" y="525"/>
                    <a:pt x="1579" y="533"/>
                  </a:cubicBezTo>
                  <a:cubicBezTo>
                    <a:pt x="1536" y="537"/>
                    <a:pt x="1527" y="552"/>
                    <a:pt x="1513" y="560"/>
                  </a:cubicBezTo>
                  <a:cubicBezTo>
                    <a:pt x="1508" y="532"/>
                    <a:pt x="1475" y="527"/>
                    <a:pt x="1444" y="523"/>
                  </a:cubicBezTo>
                  <a:cubicBezTo>
                    <a:pt x="1426" y="527"/>
                    <a:pt x="1415" y="515"/>
                    <a:pt x="1407" y="521"/>
                  </a:cubicBezTo>
                  <a:cubicBezTo>
                    <a:pt x="1420" y="553"/>
                    <a:pt x="1451" y="578"/>
                    <a:pt x="1490" y="586"/>
                  </a:cubicBezTo>
                  <a:cubicBezTo>
                    <a:pt x="1507" y="584"/>
                    <a:pt x="1509" y="584"/>
                    <a:pt x="1521" y="578"/>
                  </a:cubicBezTo>
                  <a:cubicBezTo>
                    <a:pt x="1544" y="588"/>
                    <a:pt x="1542" y="592"/>
                    <a:pt x="1548" y="608"/>
                  </a:cubicBezTo>
                  <a:cubicBezTo>
                    <a:pt x="1514" y="623"/>
                    <a:pt x="1487" y="604"/>
                    <a:pt x="1453" y="612"/>
                  </a:cubicBezTo>
                  <a:cubicBezTo>
                    <a:pt x="1453" y="614"/>
                    <a:pt x="1445" y="614"/>
                    <a:pt x="1444" y="611"/>
                  </a:cubicBezTo>
                  <a:cubicBezTo>
                    <a:pt x="1445" y="611"/>
                    <a:pt x="1440" y="603"/>
                    <a:pt x="1441" y="603"/>
                  </a:cubicBezTo>
                  <a:cubicBezTo>
                    <a:pt x="1426" y="575"/>
                    <a:pt x="1387" y="586"/>
                    <a:pt x="1366" y="592"/>
                  </a:cubicBezTo>
                  <a:cubicBezTo>
                    <a:pt x="1363" y="614"/>
                    <a:pt x="1386" y="632"/>
                    <a:pt x="1404" y="640"/>
                  </a:cubicBezTo>
                  <a:cubicBezTo>
                    <a:pt x="1429" y="649"/>
                    <a:pt x="1438" y="641"/>
                    <a:pt x="1438" y="641"/>
                  </a:cubicBezTo>
                  <a:lnTo>
                    <a:pt x="1448" y="632"/>
                  </a:lnTo>
                  <a:cubicBezTo>
                    <a:pt x="1459" y="672"/>
                    <a:pt x="1473" y="674"/>
                    <a:pt x="1494" y="690"/>
                  </a:cubicBezTo>
                  <a:cubicBezTo>
                    <a:pt x="1471" y="698"/>
                    <a:pt x="1462" y="705"/>
                    <a:pt x="1433" y="703"/>
                  </a:cubicBezTo>
                  <a:cubicBezTo>
                    <a:pt x="1400" y="652"/>
                    <a:pt x="1301" y="630"/>
                    <a:pt x="1305" y="654"/>
                  </a:cubicBezTo>
                  <a:cubicBezTo>
                    <a:pt x="1319" y="706"/>
                    <a:pt x="1392" y="719"/>
                    <a:pt x="1392" y="719"/>
                  </a:cubicBezTo>
                  <a:cubicBezTo>
                    <a:pt x="1392" y="719"/>
                    <a:pt x="1354" y="733"/>
                    <a:pt x="1360" y="746"/>
                  </a:cubicBezTo>
                  <a:cubicBezTo>
                    <a:pt x="1367" y="758"/>
                    <a:pt x="1417" y="766"/>
                    <a:pt x="1410" y="785"/>
                  </a:cubicBezTo>
                  <a:cubicBezTo>
                    <a:pt x="1358" y="762"/>
                    <a:pt x="1348" y="771"/>
                    <a:pt x="1383" y="817"/>
                  </a:cubicBezTo>
                  <a:cubicBezTo>
                    <a:pt x="1339" y="819"/>
                    <a:pt x="1349" y="772"/>
                    <a:pt x="1321" y="761"/>
                  </a:cubicBezTo>
                  <a:cubicBezTo>
                    <a:pt x="1301" y="775"/>
                    <a:pt x="1313" y="806"/>
                    <a:pt x="1313" y="806"/>
                  </a:cubicBezTo>
                  <a:cubicBezTo>
                    <a:pt x="1303" y="798"/>
                    <a:pt x="1277" y="754"/>
                    <a:pt x="1255" y="760"/>
                  </a:cubicBezTo>
                  <a:cubicBezTo>
                    <a:pt x="1248" y="765"/>
                    <a:pt x="1248" y="789"/>
                    <a:pt x="1265" y="805"/>
                  </a:cubicBezTo>
                  <a:cubicBezTo>
                    <a:pt x="1244" y="809"/>
                    <a:pt x="1210" y="806"/>
                    <a:pt x="1205" y="829"/>
                  </a:cubicBezTo>
                  <a:cubicBezTo>
                    <a:pt x="1239" y="855"/>
                    <a:pt x="1276" y="855"/>
                    <a:pt x="1329" y="849"/>
                  </a:cubicBezTo>
                  <a:cubicBezTo>
                    <a:pt x="1329" y="849"/>
                    <a:pt x="1339" y="848"/>
                    <a:pt x="1350" y="845"/>
                  </a:cubicBezTo>
                  <a:cubicBezTo>
                    <a:pt x="1360" y="842"/>
                    <a:pt x="1375" y="856"/>
                    <a:pt x="1375" y="856"/>
                  </a:cubicBezTo>
                  <a:cubicBezTo>
                    <a:pt x="1349" y="862"/>
                    <a:pt x="1360" y="870"/>
                    <a:pt x="1308" y="881"/>
                  </a:cubicBezTo>
                  <a:cubicBezTo>
                    <a:pt x="1274" y="897"/>
                    <a:pt x="1247" y="918"/>
                    <a:pt x="1247" y="953"/>
                  </a:cubicBezTo>
                  <a:cubicBezTo>
                    <a:pt x="1268" y="963"/>
                    <a:pt x="1294" y="973"/>
                    <a:pt x="1308" y="953"/>
                  </a:cubicBezTo>
                  <a:cubicBezTo>
                    <a:pt x="1331" y="920"/>
                    <a:pt x="1324" y="946"/>
                    <a:pt x="1340" y="945"/>
                  </a:cubicBezTo>
                  <a:lnTo>
                    <a:pt x="1358" y="951"/>
                  </a:lnTo>
                  <a:cubicBezTo>
                    <a:pt x="1344" y="986"/>
                    <a:pt x="1264" y="985"/>
                    <a:pt x="1279" y="1011"/>
                  </a:cubicBezTo>
                  <a:cubicBezTo>
                    <a:pt x="1295" y="1035"/>
                    <a:pt x="1319" y="1061"/>
                    <a:pt x="1319" y="1061"/>
                  </a:cubicBezTo>
                  <a:cubicBezTo>
                    <a:pt x="1319" y="1061"/>
                    <a:pt x="1263" y="1032"/>
                    <a:pt x="1247" y="1053"/>
                  </a:cubicBezTo>
                  <a:cubicBezTo>
                    <a:pt x="1232" y="1071"/>
                    <a:pt x="1265" y="1102"/>
                    <a:pt x="1324" y="1115"/>
                  </a:cubicBezTo>
                  <a:cubicBezTo>
                    <a:pt x="1304" y="1128"/>
                    <a:pt x="1233" y="1115"/>
                    <a:pt x="1276" y="1160"/>
                  </a:cubicBezTo>
                  <a:cubicBezTo>
                    <a:pt x="1225" y="1181"/>
                    <a:pt x="1242" y="1196"/>
                    <a:pt x="1283" y="1185"/>
                  </a:cubicBezTo>
                  <a:lnTo>
                    <a:pt x="1303" y="1188"/>
                  </a:lnTo>
                  <a:cubicBezTo>
                    <a:pt x="1291" y="1196"/>
                    <a:pt x="1254" y="1213"/>
                    <a:pt x="1257" y="1226"/>
                  </a:cubicBezTo>
                  <a:cubicBezTo>
                    <a:pt x="1259" y="1243"/>
                    <a:pt x="1300" y="1222"/>
                    <a:pt x="1307" y="1235"/>
                  </a:cubicBezTo>
                  <a:cubicBezTo>
                    <a:pt x="1310" y="1254"/>
                    <a:pt x="1287" y="1262"/>
                    <a:pt x="1285" y="1267"/>
                  </a:cubicBezTo>
                  <a:cubicBezTo>
                    <a:pt x="1314" y="1286"/>
                    <a:pt x="1331" y="1241"/>
                    <a:pt x="1358" y="1267"/>
                  </a:cubicBezTo>
                  <a:cubicBezTo>
                    <a:pt x="1348" y="1286"/>
                    <a:pt x="1305" y="1282"/>
                    <a:pt x="1314" y="1311"/>
                  </a:cubicBezTo>
                  <a:cubicBezTo>
                    <a:pt x="1330" y="1323"/>
                    <a:pt x="1357" y="1318"/>
                    <a:pt x="1373" y="1329"/>
                  </a:cubicBezTo>
                  <a:cubicBezTo>
                    <a:pt x="1373" y="1329"/>
                    <a:pt x="1351" y="1371"/>
                    <a:pt x="1363" y="1376"/>
                  </a:cubicBezTo>
                  <a:cubicBezTo>
                    <a:pt x="1386" y="1388"/>
                    <a:pt x="1408" y="1351"/>
                    <a:pt x="1416" y="1349"/>
                  </a:cubicBezTo>
                  <a:cubicBezTo>
                    <a:pt x="1410" y="1396"/>
                    <a:pt x="1450" y="1380"/>
                    <a:pt x="1438" y="1413"/>
                  </a:cubicBezTo>
                  <a:cubicBezTo>
                    <a:pt x="1438" y="1430"/>
                    <a:pt x="1436" y="1454"/>
                    <a:pt x="1454" y="1463"/>
                  </a:cubicBezTo>
                  <a:cubicBezTo>
                    <a:pt x="1491" y="1452"/>
                    <a:pt x="1495" y="1423"/>
                    <a:pt x="1494" y="1379"/>
                  </a:cubicBezTo>
                  <a:cubicBezTo>
                    <a:pt x="1494" y="1364"/>
                    <a:pt x="1537" y="1389"/>
                    <a:pt x="1537" y="1389"/>
                  </a:cubicBezTo>
                  <a:cubicBezTo>
                    <a:pt x="1563" y="1410"/>
                    <a:pt x="1492" y="1426"/>
                    <a:pt x="1513" y="1471"/>
                  </a:cubicBezTo>
                  <a:cubicBezTo>
                    <a:pt x="1573" y="1479"/>
                    <a:pt x="1573" y="1428"/>
                    <a:pt x="1621" y="1419"/>
                  </a:cubicBezTo>
                  <a:cubicBezTo>
                    <a:pt x="1643" y="1433"/>
                    <a:pt x="1612" y="1457"/>
                    <a:pt x="1605" y="1474"/>
                  </a:cubicBezTo>
                  <a:cubicBezTo>
                    <a:pt x="1575" y="1491"/>
                    <a:pt x="1538" y="1471"/>
                    <a:pt x="1509" y="1530"/>
                  </a:cubicBezTo>
                  <a:cubicBezTo>
                    <a:pt x="1551" y="1546"/>
                    <a:pt x="1570" y="1533"/>
                    <a:pt x="1584" y="1525"/>
                  </a:cubicBezTo>
                  <a:cubicBezTo>
                    <a:pt x="1597" y="1516"/>
                    <a:pt x="1596" y="1511"/>
                    <a:pt x="1606" y="1507"/>
                  </a:cubicBezTo>
                  <a:cubicBezTo>
                    <a:pt x="1607" y="1523"/>
                    <a:pt x="1603" y="1553"/>
                    <a:pt x="1618" y="1559"/>
                  </a:cubicBezTo>
                  <a:cubicBezTo>
                    <a:pt x="1632" y="1558"/>
                    <a:pt x="1633" y="1553"/>
                    <a:pt x="1645" y="1546"/>
                  </a:cubicBezTo>
                  <a:cubicBezTo>
                    <a:pt x="1657" y="1558"/>
                    <a:pt x="1626" y="1589"/>
                    <a:pt x="1644" y="1602"/>
                  </a:cubicBezTo>
                  <a:cubicBezTo>
                    <a:pt x="1661" y="1599"/>
                    <a:pt x="1667" y="1583"/>
                    <a:pt x="1667" y="1583"/>
                  </a:cubicBezTo>
                  <a:cubicBezTo>
                    <a:pt x="1677" y="1597"/>
                    <a:pt x="1689" y="1597"/>
                    <a:pt x="1700" y="1594"/>
                  </a:cubicBezTo>
                  <a:cubicBezTo>
                    <a:pt x="1706" y="1579"/>
                    <a:pt x="1707" y="1545"/>
                    <a:pt x="1688" y="1533"/>
                  </a:cubicBezTo>
                  <a:cubicBezTo>
                    <a:pt x="1697" y="1522"/>
                    <a:pt x="1720" y="1543"/>
                    <a:pt x="1729" y="1535"/>
                  </a:cubicBezTo>
                  <a:cubicBezTo>
                    <a:pt x="1748" y="1557"/>
                    <a:pt x="1707" y="1600"/>
                    <a:pt x="1737" y="1618"/>
                  </a:cubicBezTo>
                  <a:cubicBezTo>
                    <a:pt x="1766" y="1615"/>
                    <a:pt x="1765" y="1586"/>
                    <a:pt x="1794" y="1574"/>
                  </a:cubicBezTo>
                  <a:cubicBezTo>
                    <a:pt x="1789" y="1604"/>
                    <a:pt x="1824" y="1626"/>
                    <a:pt x="1779" y="1648"/>
                  </a:cubicBezTo>
                  <a:cubicBezTo>
                    <a:pt x="1779" y="1677"/>
                    <a:pt x="1834" y="1669"/>
                    <a:pt x="1808" y="1711"/>
                  </a:cubicBezTo>
                  <a:cubicBezTo>
                    <a:pt x="1818" y="1728"/>
                    <a:pt x="1831" y="1721"/>
                    <a:pt x="1843" y="1718"/>
                  </a:cubicBezTo>
                  <a:lnTo>
                    <a:pt x="1870" y="1688"/>
                  </a:lnTo>
                  <a:cubicBezTo>
                    <a:pt x="1862" y="1712"/>
                    <a:pt x="1860" y="1750"/>
                    <a:pt x="1867" y="1777"/>
                  </a:cubicBezTo>
                  <a:cubicBezTo>
                    <a:pt x="1858" y="1800"/>
                    <a:pt x="1879" y="1825"/>
                    <a:pt x="1839" y="1844"/>
                  </a:cubicBezTo>
                  <a:cubicBezTo>
                    <a:pt x="1828" y="1900"/>
                    <a:pt x="1827" y="1956"/>
                    <a:pt x="1763" y="1992"/>
                  </a:cubicBezTo>
                  <a:cubicBezTo>
                    <a:pt x="1726" y="2060"/>
                    <a:pt x="1497" y="2024"/>
                    <a:pt x="1446" y="2092"/>
                  </a:cubicBezTo>
                  <a:cubicBezTo>
                    <a:pt x="1459" y="2104"/>
                    <a:pt x="1576" y="2100"/>
                    <a:pt x="1591" y="2096"/>
                  </a:cubicBezTo>
                  <a:cubicBezTo>
                    <a:pt x="1613" y="2085"/>
                    <a:pt x="1631" y="2104"/>
                    <a:pt x="1654" y="2103"/>
                  </a:cubicBezTo>
                  <a:cubicBezTo>
                    <a:pt x="1705" y="2103"/>
                    <a:pt x="1767" y="2086"/>
                    <a:pt x="1809" y="2103"/>
                  </a:cubicBezTo>
                  <a:cubicBezTo>
                    <a:pt x="1869" y="2103"/>
                    <a:pt x="1920" y="2105"/>
                    <a:pt x="1974" y="2105"/>
                  </a:cubicBezTo>
                  <a:lnTo>
                    <a:pt x="1974" y="2106"/>
                  </a:lnTo>
                  <a:close/>
                </a:path>
              </a:pathLst>
            </a:custGeom>
            <a:solidFill>
              <a:srgbClr val="2F469C"/>
            </a:solidFill>
            <a:ln w="0">
              <a:noFill/>
              <a:prstDash val="solid"/>
              <a:round/>
              <a:headEnd/>
              <a:tailEnd/>
            </a:ln>
          </p:spPr>
          <p:txBody>
            <a:bodyPr/>
            <a:lstStyle/>
            <a:p>
              <a:endParaRPr lang="en-US" dirty="0">
                <a:solidFill>
                  <a:srgbClr val="1F497D"/>
                </a:solidFill>
              </a:endParaRPr>
            </a:p>
          </p:txBody>
        </p:sp>
        <p:sp>
          <p:nvSpPr>
            <p:cNvPr id="77" name="Freeform 15"/>
            <p:cNvSpPr>
              <a:spLocks noChangeAspect="1" noEditPoints="1"/>
            </p:cNvSpPr>
            <p:nvPr/>
          </p:nvSpPr>
          <p:spPr bwMode="gray">
            <a:xfrm>
              <a:off x="3235" y="2758"/>
              <a:ext cx="581" cy="570"/>
            </a:xfrm>
            <a:custGeom>
              <a:avLst/>
              <a:gdLst/>
              <a:ahLst/>
              <a:cxnLst>
                <a:cxn ang="0">
                  <a:pos x="321" y="621"/>
                </a:cxn>
                <a:cxn ang="0">
                  <a:pos x="321" y="621"/>
                </a:cxn>
                <a:cxn ang="0">
                  <a:pos x="639" y="307"/>
                </a:cxn>
                <a:cxn ang="0">
                  <a:pos x="321" y="0"/>
                </a:cxn>
                <a:cxn ang="0">
                  <a:pos x="0" y="307"/>
                </a:cxn>
                <a:cxn ang="0">
                  <a:pos x="321" y="621"/>
                </a:cxn>
                <a:cxn ang="0">
                  <a:pos x="321" y="621"/>
                </a:cxn>
                <a:cxn ang="0">
                  <a:pos x="162" y="307"/>
                </a:cxn>
                <a:cxn ang="0">
                  <a:pos x="162" y="307"/>
                </a:cxn>
                <a:cxn ang="0">
                  <a:pos x="321" y="125"/>
                </a:cxn>
                <a:cxn ang="0">
                  <a:pos x="477" y="307"/>
                </a:cxn>
                <a:cxn ang="0">
                  <a:pos x="321" y="495"/>
                </a:cxn>
                <a:cxn ang="0">
                  <a:pos x="162" y="307"/>
                </a:cxn>
              </a:cxnLst>
              <a:rect l="0" t="0" r="r" b="b"/>
              <a:pathLst>
                <a:path w="639" h="621">
                  <a:moveTo>
                    <a:pt x="321" y="621"/>
                  </a:moveTo>
                  <a:lnTo>
                    <a:pt x="321" y="621"/>
                  </a:lnTo>
                  <a:cubicBezTo>
                    <a:pt x="512" y="621"/>
                    <a:pt x="639" y="480"/>
                    <a:pt x="639" y="307"/>
                  </a:cubicBezTo>
                  <a:cubicBezTo>
                    <a:pt x="639" y="124"/>
                    <a:pt x="511" y="0"/>
                    <a:pt x="321" y="0"/>
                  </a:cubicBezTo>
                  <a:cubicBezTo>
                    <a:pt x="130" y="0"/>
                    <a:pt x="0" y="121"/>
                    <a:pt x="0" y="307"/>
                  </a:cubicBezTo>
                  <a:cubicBezTo>
                    <a:pt x="0" y="489"/>
                    <a:pt x="132" y="621"/>
                    <a:pt x="321" y="621"/>
                  </a:cubicBezTo>
                  <a:lnTo>
                    <a:pt x="321" y="621"/>
                  </a:lnTo>
                  <a:close/>
                  <a:moveTo>
                    <a:pt x="162" y="307"/>
                  </a:moveTo>
                  <a:lnTo>
                    <a:pt x="162" y="307"/>
                  </a:lnTo>
                  <a:cubicBezTo>
                    <a:pt x="162" y="198"/>
                    <a:pt x="214" y="125"/>
                    <a:pt x="321" y="125"/>
                  </a:cubicBezTo>
                  <a:cubicBezTo>
                    <a:pt x="425" y="125"/>
                    <a:pt x="477" y="192"/>
                    <a:pt x="477" y="307"/>
                  </a:cubicBezTo>
                  <a:cubicBezTo>
                    <a:pt x="477" y="413"/>
                    <a:pt x="426" y="495"/>
                    <a:pt x="321" y="495"/>
                  </a:cubicBezTo>
                  <a:cubicBezTo>
                    <a:pt x="220" y="495"/>
                    <a:pt x="162" y="415"/>
                    <a:pt x="162" y="307"/>
                  </a:cubicBezTo>
                  <a:close/>
                </a:path>
              </a:pathLst>
            </a:custGeom>
            <a:solidFill>
              <a:schemeClr val="bg1"/>
            </a:solidFill>
            <a:ln w="0">
              <a:noFill/>
              <a:prstDash val="solid"/>
              <a:round/>
              <a:headEnd/>
              <a:tailEnd/>
            </a:ln>
          </p:spPr>
          <p:txBody>
            <a:bodyPr/>
            <a:lstStyle/>
            <a:p>
              <a:endParaRPr lang="en-US" dirty="0">
                <a:solidFill>
                  <a:srgbClr val="1F497D"/>
                </a:solidFill>
              </a:endParaRPr>
            </a:p>
          </p:txBody>
        </p:sp>
        <p:sp>
          <p:nvSpPr>
            <p:cNvPr id="78" name="Freeform 16"/>
            <p:cNvSpPr>
              <a:spLocks noChangeAspect="1"/>
            </p:cNvSpPr>
            <p:nvPr/>
          </p:nvSpPr>
          <p:spPr bwMode="gray">
            <a:xfrm>
              <a:off x="3892" y="2758"/>
              <a:ext cx="409" cy="570"/>
            </a:xfrm>
            <a:custGeom>
              <a:avLst/>
              <a:gdLst/>
              <a:ahLst/>
              <a:cxnLst>
                <a:cxn ang="0">
                  <a:pos x="377" y="128"/>
                </a:cxn>
                <a:cxn ang="0">
                  <a:pos x="377" y="128"/>
                </a:cxn>
                <a:cxn ang="0">
                  <a:pos x="270" y="114"/>
                </a:cxn>
                <a:cxn ang="0">
                  <a:pos x="163" y="160"/>
                </a:cxn>
                <a:cxn ang="0">
                  <a:pos x="290" y="260"/>
                </a:cxn>
                <a:cxn ang="0">
                  <a:pos x="441" y="443"/>
                </a:cxn>
                <a:cxn ang="0">
                  <a:pos x="187" y="621"/>
                </a:cxn>
                <a:cxn ang="0">
                  <a:pos x="11" y="594"/>
                </a:cxn>
                <a:cxn ang="0">
                  <a:pos x="11" y="469"/>
                </a:cxn>
                <a:cxn ang="0">
                  <a:pos x="193" y="506"/>
                </a:cxn>
                <a:cxn ang="0">
                  <a:pos x="279" y="448"/>
                </a:cxn>
                <a:cxn ang="0">
                  <a:pos x="153" y="349"/>
                </a:cxn>
                <a:cxn ang="0">
                  <a:pos x="0" y="160"/>
                </a:cxn>
                <a:cxn ang="0">
                  <a:pos x="243" y="0"/>
                </a:cxn>
                <a:cxn ang="0">
                  <a:pos x="377" y="10"/>
                </a:cxn>
                <a:cxn ang="0">
                  <a:pos x="377" y="128"/>
                </a:cxn>
              </a:cxnLst>
              <a:rect l="0" t="0" r="r" b="b"/>
              <a:pathLst>
                <a:path w="441" h="621">
                  <a:moveTo>
                    <a:pt x="377" y="128"/>
                  </a:moveTo>
                  <a:lnTo>
                    <a:pt x="377" y="128"/>
                  </a:lnTo>
                  <a:cubicBezTo>
                    <a:pt x="341" y="122"/>
                    <a:pt x="306" y="114"/>
                    <a:pt x="270" y="114"/>
                  </a:cubicBezTo>
                  <a:cubicBezTo>
                    <a:pt x="207" y="114"/>
                    <a:pt x="163" y="129"/>
                    <a:pt x="163" y="160"/>
                  </a:cubicBezTo>
                  <a:cubicBezTo>
                    <a:pt x="163" y="195"/>
                    <a:pt x="223" y="224"/>
                    <a:pt x="290" y="260"/>
                  </a:cubicBezTo>
                  <a:cubicBezTo>
                    <a:pt x="353" y="294"/>
                    <a:pt x="441" y="340"/>
                    <a:pt x="441" y="443"/>
                  </a:cubicBezTo>
                  <a:cubicBezTo>
                    <a:pt x="441" y="557"/>
                    <a:pt x="340" y="621"/>
                    <a:pt x="187" y="621"/>
                  </a:cubicBezTo>
                  <a:cubicBezTo>
                    <a:pt x="117" y="621"/>
                    <a:pt x="69" y="607"/>
                    <a:pt x="11" y="594"/>
                  </a:cubicBezTo>
                  <a:lnTo>
                    <a:pt x="11" y="469"/>
                  </a:lnTo>
                  <a:cubicBezTo>
                    <a:pt x="56" y="482"/>
                    <a:pt x="128" y="506"/>
                    <a:pt x="193" y="506"/>
                  </a:cubicBezTo>
                  <a:cubicBezTo>
                    <a:pt x="236" y="506"/>
                    <a:pt x="279" y="487"/>
                    <a:pt x="279" y="448"/>
                  </a:cubicBezTo>
                  <a:cubicBezTo>
                    <a:pt x="279" y="412"/>
                    <a:pt x="227" y="391"/>
                    <a:pt x="153" y="349"/>
                  </a:cubicBezTo>
                  <a:cubicBezTo>
                    <a:pt x="86" y="316"/>
                    <a:pt x="0" y="247"/>
                    <a:pt x="0" y="160"/>
                  </a:cubicBezTo>
                  <a:cubicBezTo>
                    <a:pt x="0" y="57"/>
                    <a:pt x="104" y="0"/>
                    <a:pt x="243" y="0"/>
                  </a:cubicBezTo>
                  <a:cubicBezTo>
                    <a:pt x="288" y="0"/>
                    <a:pt x="333" y="4"/>
                    <a:pt x="377" y="10"/>
                  </a:cubicBezTo>
                  <a:lnTo>
                    <a:pt x="377" y="128"/>
                  </a:lnTo>
                  <a:close/>
                </a:path>
              </a:pathLst>
            </a:custGeom>
            <a:solidFill>
              <a:schemeClr val="bg1"/>
            </a:solidFill>
            <a:ln w="0">
              <a:noFill/>
              <a:prstDash val="solid"/>
              <a:round/>
              <a:headEnd/>
              <a:tailEnd/>
            </a:ln>
          </p:spPr>
          <p:txBody>
            <a:bodyPr/>
            <a:lstStyle/>
            <a:p>
              <a:endParaRPr lang="en-US" dirty="0">
                <a:solidFill>
                  <a:srgbClr val="1F497D"/>
                </a:solidFill>
              </a:endParaRPr>
            </a:p>
          </p:txBody>
        </p:sp>
        <p:sp>
          <p:nvSpPr>
            <p:cNvPr id="79" name="Freeform 17"/>
            <p:cNvSpPr>
              <a:spLocks noChangeAspect="1"/>
            </p:cNvSpPr>
            <p:nvPr/>
          </p:nvSpPr>
          <p:spPr bwMode="gray">
            <a:xfrm>
              <a:off x="1772" y="2564"/>
              <a:ext cx="215" cy="743"/>
            </a:xfrm>
            <a:custGeom>
              <a:avLst/>
              <a:gdLst/>
              <a:ahLst/>
              <a:cxnLst>
                <a:cxn ang="0">
                  <a:pos x="18" y="817"/>
                </a:cxn>
                <a:cxn ang="0">
                  <a:pos x="18" y="817"/>
                </a:cxn>
                <a:cxn ang="0">
                  <a:pos x="24" y="606"/>
                </a:cxn>
                <a:cxn ang="0">
                  <a:pos x="24" y="287"/>
                </a:cxn>
                <a:cxn ang="0">
                  <a:pos x="0" y="0"/>
                </a:cxn>
                <a:cxn ang="0">
                  <a:pos x="211" y="0"/>
                </a:cxn>
                <a:cxn ang="0">
                  <a:pos x="205" y="232"/>
                </a:cxn>
                <a:cxn ang="0">
                  <a:pos x="205" y="530"/>
                </a:cxn>
                <a:cxn ang="0">
                  <a:pos x="229" y="817"/>
                </a:cxn>
                <a:cxn ang="0">
                  <a:pos x="18" y="817"/>
                </a:cxn>
              </a:cxnLst>
              <a:rect l="0" t="0" r="r" b="b"/>
              <a:pathLst>
                <a:path w="229" h="817">
                  <a:moveTo>
                    <a:pt x="18" y="817"/>
                  </a:moveTo>
                  <a:lnTo>
                    <a:pt x="18" y="817"/>
                  </a:lnTo>
                  <a:cubicBezTo>
                    <a:pt x="22" y="750"/>
                    <a:pt x="24" y="699"/>
                    <a:pt x="24" y="606"/>
                  </a:cubicBezTo>
                  <a:lnTo>
                    <a:pt x="24" y="287"/>
                  </a:lnTo>
                  <a:cubicBezTo>
                    <a:pt x="24" y="172"/>
                    <a:pt x="17" y="85"/>
                    <a:pt x="0" y="0"/>
                  </a:cubicBezTo>
                  <a:lnTo>
                    <a:pt x="211" y="0"/>
                  </a:lnTo>
                  <a:cubicBezTo>
                    <a:pt x="211" y="59"/>
                    <a:pt x="205" y="140"/>
                    <a:pt x="205" y="232"/>
                  </a:cubicBezTo>
                  <a:lnTo>
                    <a:pt x="205" y="530"/>
                  </a:lnTo>
                  <a:cubicBezTo>
                    <a:pt x="205" y="614"/>
                    <a:pt x="218" y="739"/>
                    <a:pt x="229" y="817"/>
                  </a:cubicBezTo>
                  <a:lnTo>
                    <a:pt x="18" y="817"/>
                  </a:lnTo>
                  <a:close/>
                </a:path>
              </a:pathLst>
            </a:custGeom>
            <a:solidFill>
              <a:schemeClr val="bg1"/>
            </a:solidFill>
            <a:ln w="0">
              <a:noFill/>
              <a:prstDash val="solid"/>
              <a:round/>
              <a:headEnd/>
              <a:tailEnd/>
            </a:ln>
          </p:spPr>
          <p:txBody>
            <a:bodyPr/>
            <a:lstStyle/>
            <a:p>
              <a:endParaRPr lang="en-US" dirty="0">
                <a:solidFill>
                  <a:srgbClr val="1F497D"/>
                </a:solidFill>
              </a:endParaRPr>
            </a:p>
          </p:txBody>
        </p:sp>
        <p:sp>
          <p:nvSpPr>
            <p:cNvPr id="80" name="Freeform 18"/>
            <p:cNvSpPr>
              <a:spLocks noChangeAspect="1" noEditPoints="1"/>
            </p:cNvSpPr>
            <p:nvPr/>
          </p:nvSpPr>
          <p:spPr bwMode="gray">
            <a:xfrm>
              <a:off x="2095" y="2758"/>
              <a:ext cx="602" cy="785"/>
            </a:xfrm>
            <a:custGeom>
              <a:avLst/>
              <a:gdLst/>
              <a:ahLst/>
              <a:cxnLst>
                <a:cxn ang="0">
                  <a:pos x="210" y="851"/>
                </a:cxn>
                <a:cxn ang="0">
                  <a:pos x="210" y="851"/>
                </a:cxn>
                <a:cxn ang="0">
                  <a:pos x="198" y="632"/>
                </a:cxn>
                <a:cxn ang="0">
                  <a:pos x="198" y="564"/>
                </a:cxn>
                <a:cxn ang="0">
                  <a:pos x="385" y="621"/>
                </a:cxn>
                <a:cxn ang="0">
                  <a:pos x="662" y="322"/>
                </a:cxn>
                <a:cxn ang="0">
                  <a:pos x="378" y="0"/>
                </a:cxn>
                <a:cxn ang="0">
                  <a:pos x="174" y="98"/>
                </a:cxn>
                <a:cxn ang="0">
                  <a:pos x="153" y="15"/>
                </a:cxn>
                <a:cxn ang="0">
                  <a:pos x="0" y="26"/>
                </a:cxn>
                <a:cxn ang="0">
                  <a:pos x="36" y="323"/>
                </a:cxn>
                <a:cxn ang="0">
                  <a:pos x="36" y="564"/>
                </a:cxn>
                <a:cxn ang="0">
                  <a:pos x="12" y="863"/>
                </a:cxn>
                <a:cxn ang="0">
                  <a:pos x="210" y="851"/>
                </a:cxn>
                <a:cxn ang="0">
                  <a:pos x="210" y="851"/>
                </a:cxn>
                <a:cxn ang="0">
                  <a:pos x="186" y="323"/>
                </a:cxn>
                <a:cxn ang="0">
                  <a:pos x="186" y="323"/>
                </a:cxn>
                <a:cxn ang="0">
                  <a:pos x="338" y="125"/>
                </a:cxn>
                <a:cxn ang="0">
                  <a:pos x="500" y="323"/>
                </a:cxn>
                <a:cxn ang="0">
                  <a:pos x="345" y="495"/>
                </a:cxn>
                <a:cxn ang="0">
                  <a:pos x="186" y="323"/>
                </a:cxn>
              </a:cxnLst>
              <a:rect l="0" t="0" r="r" b="b"/>
              <a:pathLst>
                <a:path w="662" h="863">
                  <a:moveTo>
                    <a:pt x="210" y="851"/>
                  </a:moveTo>
                  <a:lnTo>
                    <a:pt x="210" y="851"/>
                  </a:lnTo>
                  <a:cubicBezTo>
                    <a:pt x="198" y="763"/>
                    <a:pt x="198" y="664"/>
                    <a:pt x="198" y="632"/>
                  </a:cubicBezTo>
                  <a:lnTo>
                    <a:pt x="198" y="564"/>
                  </a:lnTo>
                  <a:cubicBezTo>
                    <a:pt x="242" y="589"/>
                    <a:pt x="288" y="621"/>
                    <a:pt x="385" y="621"/>
                  </a:cubicBezTo>
                  <a:cubicBezTo>
                    <a:pt x="550" y="621"/>
                    <a:pt x="662" y="495"/>
                    <a:pt x="662" y="322"/>
                  </a:cubicBezTo>
                  <a:cubicBezTo>
                    <a:pt x="662" y="134"/>
                    <a:pt x="546" y="0"/>
                    <a:pt x="378" y="0"/>
                  </a:cubicBezTo>
                  <a:cubicBezTo>
                    <a:pt x="261" y="0"/>
                    <a:pt x="213" y="56"/>
                    <a:pt x="174" y="98"/>
                  </a:cubicBezTo>
                  <a:cubicBezTo>
                    <a:pt x="166" y="67"/>
                    <a:pt x="162" y="41"/>
                    <a:pt x="153" y="15"/>
                  </a:cubicBezTo>
                  <a:lnTo>
                    <a:pt x="0" y="26"/>
                  </a:lnTo>
                  <a:cubicBezTo>
                    <a:pt x="19" y="127"/>
                    <a:pt x="36" y="220"/>
                    <a:pt x="36" y="323"/>
                  </a:cubicBezTo>
                  <a:lnTo>
                    <a:pt x="36" y="564"/>
                  </a:lnTo>
                  <a:cubicBezTo>
                    <a:pt x="36" y="648"/>
                    <a:pt x="18" y="808"/>
                    <a:pt x="12" y="863"/>
                  </a:cubicBezTo>
                  <a:lnTo>
                    <a:pt x="210" y="851"/>
                  </a:lnTo>
                  <a:lnTo>
                    <a:pt x="210" y="851"/>
                  </a:lnTo>
                  <a:close/>
                  <a:moveTo>
                    <a:pt x="186" y="323"/>
                  </a:moveTo>
                  <a:lnTo>
                    <a:pt x="186" y="323"/>
                  </a:lnTo>
                  <a:cubicBezTo>
                    <a:pt x="186" y="206"/>
                    <a:pt x="236" y="125"/>
                    <a:pt x="338" y="125"/>
                  </a:cubicBezTo>
                  <a:cubicBezTo>
                    <a:pt x="433" y="125"/>
                    <a:pt x="500" y="207"/>
                    <a:pt x="500" y="323"/>
                  </a:cubicBezTo>
                  <a:cubicBezTo>
                    <a:pt x="500" y="426"/>
                    <a:pt x="448" y="495"/>
                    <a:pt x="345" y="495"/>
                  </a:cubicBezTo>
                  <a:cubicBezTo>
                    <a:pt x="244" y="495"/>
                    <a:pt x="186" y="437"/>
                    <a:pt x="186" y="323"/>
                  </a:cubicBezTo>
                  <a:close/>
                </a:path>
              </a:pathLst>
            </a:custGeom>
            <a:solidFill>
              <a:schemeClr val="bg1"/>
            </a:solidFill>
            <a:ln w="0">
              <a:noFill/>
              <a:prstDash val="solid"/>
              <a:round/>
              <a:headEnd/>
              <a:tailEnd/>
            </a:ln>
          </p:spPr>
          <p:txBody>
            <a:bodyPr/>
            <a:lstStyle/>
            <a:p>
              <a:endParaRPr lang="en-US" dirty="0">
                <a:solidFill>
                  <a:srgbClr val="1F497D"/>
                </a:solidFill>
              </a:endParaRPr>
            </a:p>
          </p:txBody>
        </p:sp>
        <p:sp>
          <p:nvSpPr>
            <p:cNvPr id="81" name="Freeform 19"/>
            <p:cNvSpPr>
              <a:spLocks noChangeAspect="1"/>
            </p:cNvSpPr>
            <p:nvPr/>
          </p:nvSpPr>
          <p:spPr bwMode="gray">
            <a:xfrm>
              <a:off x="2773" y="2758"/>
              <a:ext cx="398" cy="570"/>
            </a:xfrm>
            <a:custGeom>
              <a:avLst/>
              <a:gdLst/>
              <a:ahLst/>
              <a:cxnLst>
                <a:cxn ang="0">
                  <a:pos x="364" y="126"/>
                </a:cxn>
                <a:cxn ang="0">
                  <a:pos x="364" y="126"/>
                </a:cxn>
                <a:cxn ang="0">
                  <a:pos x="270" y="114"/>
                </a:cxn>
                <a:cxn ang="0">
                  <a:pos x="162" y="160"/>
                </a:cxn>
                <a:cxn ang="0">
                  <a:pos x="289" y="260"/>
                </a:cxn>
                <a:cxn ang="0">
                  <a:pos x="440" y="443"/>
                </a:cxn>
                <a:cxn ang="0">
                  <a:pos x="186" y="621"/>
                </a:cxn>
                <a:cxn ang="0">
                  <a:pos x="11" y="594"/>
                </a:cxn>
                <a:cxn ang="0">
                  <a:pos x="11" y="469"/>
                </a:cxn>
                <a:cxn ang="0">
                  <a:pos x="192" y="506"/>
                </a:cxn>
                <a:cxn ang="0">
                  <a:pos x="278" y="448"/>
                </a:cxn>
                <a:cxn ang="0">
                  <a:pos x="152" y="349"/>
                </a:cxn>
                <a:cxn ang="0">
                  <a:pos x="0" y="160"/>
                </a:cxn>
                <a:cxn ang="0">
                  <a:pos x="242" y="0"/>
                </a:cxn>
                <a:cxn ang="0">
                  <a:pos x="387" y="12"/>
                </a:cxn>
                <a:cxn ang="0">
                  <a:pos x="364" y="126"/>
                </a:cxn>
              </a:cxnLst>
              <a:rect l="0" t="0" r="r" b="b"/>
              <a:pathLst>
                <a:path w="440" h="621">
                  <a:moveTo>
                    <a:pt x="364" y="126"/>
                  </a:moveTo>
                  <a:lnTo>
                    <a:pt x="364" y="126"/>
                  </a:lnTo>
                  <a:cubicBezTo>
                    <a:pt x="328" y="120"/>
                    <a:pt x="306" y="114"/>
                    <a:pt x="270" y="114"/>
                  </a:cubicBezTo>
                  <a:cubicBezTo>
                    <a:pt x="206" y="114"/>
                    <a:pt x="162" y="129"/>
                    <a:pt x="162" y="160"/>
                  </a:cubicBezTo>
                  <a:cubicBezTo>
                    <a:pt x="162" y="195"/>
                    <a:pt x="222" y="224"/>
                    <a:pt x="289" y="260"/>
                  </a:cubicBezTo>
                  <a:cubicBezTo>
                    <a:pt x="353" y="294"/>
                    <a:pt x="440" y="340"/>
                    <a:pt x="440" y="443"/>
                  </a:cubicBezTo>
                  <a:cubicBezTo>
                    <a:pt x="440" y="557"/>
                    <a:pt x="339" y="621"/>
                    <a:pt x="186" y="621"/>
                  </a:cubicBezTo>
                  <a:cubicBezTo>
                    <a:pt x="116" y="621"/>
                    <a:pt x="68" y="607"/>
                    <a:pt x="11" y="594"/>
                  </a:cubicBezTo>
                  <a:lnTo>
                    <a:pt x="11" y="469"/>
                  </a:lnTo>
                  <a:cubicBezTo>
                    <a:pt x="55" y="482"/>
                    <a:pt x="127" y="506"/>
                    <a:pt x="192" y="506"/>
                  </a:cubicBezTo>
                  <a:cubicBezTo>
                    <a:pt x="235" y="506"/>
                    <a:pt x="278" y="487"/>
                    <a:pt x="278" y="448"/>
                  </a:cubicBezTo>
                  <a:cubicBezTo>
                    <a:pt x="278" y="412"/>
                    <a:pt x="227" y="391"/>
                    <a:pt x="152" y="349"/>
                  </a:cubicBezTo>
                  <a:cubicBezTo>
                    <a:pt x="85" y="316"/>
                    <a:pt x="0" y="247"/>
                    <a:pt x="0" y="160"/>
                  </a:cubicBezTo>
                  <a:cubicBezTo>
                    <a:pt x="0" y="57"/>
                    <a:pt x="103" y="0"/>
                    <a:pt x="242" y="0"/>
                  </a:cubicBezTo>
                  <a:cubicBezTo>
                    <a:pt x="288" y="0"/>
                    <a:pt x="342" y="6"/>
                    <a:pt x="387" y="12"/>
                  </a:cubicBezTo>
                  <a:lnTo>
                    <a:pt x="364" y="126"/>
                  </a:lnTo>
                  <a:close/>
                </a:path>
              </a:pathLst>
            </a:custGeom>
            <a:solidFill>
              <a:schemeClr val="bg1"/>
            </a:solidFill>
            <a:ln w="0">
              <a:noFill/>
              <a:prstDash val="solid"/>
              <a:round/>
              <a:headEnd/>
              <a:tailEnd/>
            </a:ln>
          </p:spPr>
          <p:txBody>
            <a:bodyPr/>
            <a:lstStyle/>
            <a:p>
              <a:endParaRPr lang="en-US" dirty="0">
                <a:solidFill>
                  <a:srgbClr val="1F497D"/>
                </a:solidFill>
              </a:endParaRPr>
            </a:p>
          </p:txBody>
        </p:sp>
      </p:grpSp>
      <p:grpSp>
        <p:nvGrpSpPr>
          <p:cNvPr id="7" name="Gruppieren 38"/>
          <p:cNvGrpSpPr>
            <a:grpSpLocks noChangeAspect="1"/>
          </p:cNvGrpSpPr>
          <p:nvPr userDrawn="1"/>
        </p:nvGrpSpPr>
        <p:grpSpPr bwMode="black">
          <a:xfrm>
            <a:off x="6771600" y="6566400"/>
            <a:ext cx="1674035" cy="216000"/>
            <a:chOff x="-4759325" y="2224088"/>
            <a:chExt cx="18664237" cy="2408238"/>
          </a:xfrm>
          <a:solidFill>
            <a:srgbClr val="2F469C"/>
          </a:solidFill>
        </p:grpSpPr>
        <p:sp>
          <p:nvSpPr>
            <p:cNvPr id="40" name="Freeform 7"/>
            <p:cNvSpPr>
              <a:spLocks noEditPoints="1"/>
            </p:cNvSpPr>
            <p:nvPr userDrawn="1"/>
          </p:nvSpPr>
          <p:spPr bwMode="black">
            <a:xfrm>
              <a:off x="-4016375" y="2738438"/>
              <a:ext cx="1379538" cy="1893888"/>
            </a:xfrm>
            <a:custGeom>
              <a:avLst/>
              <a:gdLst>
                <a:gd name="T0" fmla="*/ 6 w 368"/>
                <a:gd name="T1" fmla="*/ 505 h 505"/>
                <a:gd name="T2" fmla="*/ 20 w 368"/>
                <a:gd name="T3" fmla="*/ 330 h 505"/>
                <a:gd name="T4" fmla="*/ 20 w 368"/>
                <a:gd name="T5" fmla="*/ 189 h 505"/>
                <a:gd name="T6" fmla="*/ 0 w 368"/>
                <a:gd name="T7" fmla="*/ 14 h 505"/>
                <a:gd name="T8" fmla="*/ 85 w 368"/>
                <a:gd name="T9" fmla="*/ 8 h 505"/>
                <a:gd name="T10" fmla="*/ 97 w 368"/>
                <a:gd name="T11" fmla="*/ 57 h 505"/>
                <a:gd name="T12" fmla="*/ 210 w 368"/>
                <a:gd name="T13" fmla="*/ 0 h 505"/>
                <a:gd name="T14" fmla="*/ 368 w 368"/>
                <a:gd name="T15" fmla="*/ 188 h 505"/>
                <a:gd name="T16" fmla="*/ 214 w 368"/>
                <a:gd name="T17" fmla="*/ 363 h 505"/>
                <a:gd name="T18" fmla="*/ 110 w 368"/>
                <a:gd name="T19" fmla="*/ 330 h 505"/>
                <a:gd name="T20" fmla="*/ 110 w 368"/>
                <a:gd name="T21" fmla="*/ 370 h 505"/>
                <a:gd name="T22" fmla="*/ 117 w 368"/>
                <a:gd name="T23" fmla="*/ 498 h 505"/>
                <a:gd name="T24" fmla="*/ 6 w 368"/>
                <a:gd name="T25" fmla="*/ 505 h 505"/>
                <a:gd name="T26" fmla="*/ 192 w 368"/>
                <a:gd name="T27" fmla="*/ 290 h 505"/>
                <a:gd name="T28" fmla="*/ 278 w 368"/>
                <a:gd name="T29" fmla="*/ 189 h 505"/>
                <a:gd name="T30" fmla="*/ 188 w 368"/>
                <a:gd name="T31" fmla="*/ 74 h 505"/>
                <a:gd name="T32" fmla="*/ 103 w 368"/>
                <a:gd name="T33" fmla="*/ 189 h 505"/>
                <a:gd name="T34" fmla="*/ 192 w 368"/>
                <a:gd name="T35" fmla="*/ 29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8" h="505">
                  <a:moveTo>
                    <a:pt x="6" y="505"/>
                  </a:moveTo>
                  <a:cubicBezTo>
                    <a:pt x="10" y="473"/>
                    <a:pt x="20" y="379"/>
                    <a:pt x="20" y="330"/>
                  </a:cubicBezTo>
                  <a:cubicBezTo>
                    <a:pt x="20" y="189"/>
                    <a:pt x="20" y="189"/>
                    <a:pt x="20" y="189"/>
                  </a:cubicBezTo>
                  <a:cubicBezTo>
                    <a:pt x="20" y="129"/>
                    <a:pt x="10" y="74"/>
                    <a:pt x="0" y="14"/>
                  </a:cubicBezTo>
                  <a:cubicBezTo>
                    <a:pt x="85" y="8"/>
                    <a:pt x="85" y="8"/>
                    <a:pt x="85" y="8"/>
                  </a:cubicBezTo>
                  <a:cubicBezTo>
                    <a:pt x="90" y="23"/>
                    <a:pt x="92" y="39"/>
                    <a:pt x="97" y="57"/>
                  </a:cubicBezTo>
                  <a:cubicBezTo>
                    <a:pt x="118" y="33"/>
                    <a:pt x="145" y="0"/>
                    <a:pt x="210" y="0"/>
                  </a:cubicBezTo>
                  <a:cubicBezTo>
                    <a:pt x="304" y="0"/>
                    <a:pt x="368" y="78"/>
                    <a:pt x="368" y="188"/>
                  </a:cubicBezTo>
                  <a:cubicBezTo>
                    <a:pt x="368" y="290"/>
                    <a:pt x="306" y="363"/>
                    <a:pt x="214" y="363"/>
                  </a:cubicBezTo>
                  <a:cubicBezTo>
                    <a:pt x="160" y="363"/>
                    <a:pt x="134" y="345"/>
                    <a:pt x="110" y="330"/>
                  </a:cubicBezTo>
                  <a:cubicBezTo>
                    <a:pt x="110" y="370"/>
                    <a:pt x="110" y="370"/>
                    <a:pt x="110" y="370"/>
                  </a:cubicBezTo>
                  <a:cubicBezTo>
                    <a:pt x="110" y="389"/>
                    <a:pt x="110" y="446"/>
                    <a:pt x="117" y="498"/>
                  </a:cubicBezTo>
                  <a:lnTo>
                    <a:pt x="6" y="505"/>
                  </a:lnTo>
                  <a:close/>
                  <a:moveTo>
                    <a:pt x="192" y="290"/>
                  </a:moveTo>
                  <a:cubicBezTo>
                    <a:pt x="249" y="290"/>
                    <a:pt x="278" y="249"/>
                    <a:pt x="278" y="189"/>
                  </a:cubicBezTo>
                  <a:cubicBezTo>
                    <a:pt x="278" y="121"/>
                    <a:pt x="241" y="74"/>
                    <a:pt x="188" y="74"/>
                  </a:cubicBezTo>
                  <a:cubicBezTo>
                    <a:pt x="131" y="74"/>
                    <a:pt x="103" y="120"/>
                    <a:pt x="103" y="189"/>
                  </a:cubicBezTo>
                  <a:cubicBezTo>
                    <a:pt x="103" y="255"/>
                    <a:pt x="136" y="290"/>
                    <a:pt x="192" y="2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1" name="Freeform 6"/>
            <p:cNvSpPr>
              <a:spLocks/>
            </p:cNvSpPr>
            <p:nvPr userDrawn="1"/>
          </p:nvSpPr>
          <p:spPr bwMode="black">
            <a:xfrm>
              <a:off x="-4759325" y="2265363"/>
              <a:ext cx="481013" cy="1793875"/>
            </a:xfrm>
            <a:custGeom>
              <a:avLst/>
              <a:gdLst>
                <a:gd name="T0" fmla="*/ 10 w 128"/>
                <a:gd name="T1" fmla="*/ 478 h 478"/>
                <a:gd name="T2" fmla="*/ 14 w 128"/>
                <a:gd name="T3" fmla="*/ 354 h 478"/>
                <a:gd name="T4" fmla="*/ 14 w 128"/>
                <a:gd name="T5" fmla="*/ 168 h 478"/>
                <a:gd name="T6" fmla="*/ 0 w 128"/>
                <a:gd name="T7" fmla="*/ 0 h 478"/>
                <a:gd name="T8" fmla="*/ 118 w 128"/>
                <a:gd name="T9" fmla="*/ 0 h 478"/>
                <a:gd name="T10" fmla="*/ 114 w 128"/>
                <a:gd name="T11" fmla="*/ 136 h 478"/>
                <a:gd name="T12" fmla="*/ 114 w 128"/>
                <a:gd name="T13" fmla="*/ 310 h 478"/>
                <a:gd name="T14" fmla="*/ 128 w 128"/>
                <a:gd name="T15" fmla="*/ 478 h 478"/>
                <a:gd name="T16" fmla="*/ 10 w 128"/>
                <a:gd name="T17" fmla="*/ 478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478">
                  <a:moveTo>
                    <a:pt x="10" y="478"/>
                  </a:moveTo>
                  <a:cubicBezTo>
                    <a:pt x="12" y="439"/>
                    <a:pt x="14" y="409"/>
                    <a:pt x="14" y="354"/>
                  </a:cubicBezTo>
                  <a:cubicBezTo>
                    <a:pt x="14" y="168"/>
                    <a:pt x="14" y="168"/>
                    <a:pt x="14" y="168"/>
                  </a:cubicBezTo>
                  <a:cubicBezTo>
                    <a:pt x="14" y="101"/>
                    <a:pt x="10" y="50"/>
                    <a:pt x="0" y="0"/>
                  </a:cubicBezTo>
                  <a:cubicBezTo>
                    <a:pt x="118" y="0"/>
                    <a:pt x="118" y="0"/>
                    <a:pt x="118" y="0"/>
                  </a:cubicBezTo>
                  <a:cubicBezTo>
                    <a:pt x="118" y="35"/>
                    <a:pt x="114" y="82"/>
                    <a:pt x="114" y="136"/>
                  </a:cubicBezTo>
                  <a:cubicBezTo>
                    <a:pt x="114" y="310"/>
                    <a:pt x="114" y="310"/>
                    <a:pt x="114" y="310"/>
                  </a:cubicBezTo>
                  <a:cubicBezTo>
                    <a:pt x="114" y="359"/>
                    <a:pt x="122" y="432"/>
                    <a:pt x="128" y="478"/>
                  </a:cubicBezTo>
                  <a:lnTo>
                    <a:pt x="10" y="4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2" name="Freeform 8"/>
            <p:cNvSpPr>
              <a:spLocks/>
            </p:cNvSpPr>
            <p:nvPr userDrawn="1"/>
          </p:nvSpPr>
          <p:spPr bwMode="black">
            <a:xfrm>
              <a:off x="-2471738" y="2738438"/>
              <a:ext cx="922338" cy="1362075"/>
            </a:xfrm>
            <a:custGeom>
              <a:avLst/>
              <a:gdLst>
                <a:gd name="T0" fmla="*/ 211 w 246"/>
                <a:gd name="T1" fmla="*/ 75 h 363"/>
                <a:gd name="T2" fmla="*/ 151 w 246"/>
                <a:gd name="T3" fmla="*/ 67 h 363"/>
                <a:gd name="T4" fmla="*/ 90 w 246"/>
                <a:gd name="T5" fmla="*/ 94 h 363"/>
                <a:gd name="T6" fmla="*/ 162 w 246"/>
                <a:gd name="T7" fmla="*/ 152 h 363"/>
                <a:gd name="T8" fmla="*/ 246 w 246"/>
                <a:gd name="T9" fmla="*/ 259 h 363"/>
                <a:gd name="T10" fmla="*/ 104 w 246"/>
                <a:gd name="T11" fmla="*/ 363 h 363"/>
                <a:gd name="T12" fmla="*/ 6 w 246"/>
                <a:gd name="T13" fmla="*/ 348 h 363"/>
                <a:gd name="T14" fmla="*/ 6 w 246"/>
                <a:gd name="T15" fmla="*/ 274 h 363"/>
                <a:gd name="T16" fmla="*/ 107 w 246"/>
                <a:gd name="T17" fmla="*/ 296 h 363"/>
                <a:gd name="T18" fmla="*/ 156 w 246"/>
                <a:gd name="T19" fmla="*/ 262 h 363"/>
                <a:gd name="T20" fmla="*/ 85 w 246"/>
                <a:gd name="T21" fmla="*/ 204 h 363"/>
                <a:gd name="T22" fmla="*/ 0 w 246"/>
                <a:gd name="T23" fmla="*/ 94 h 363"/>
                <a:gd name="T24" fmla="*/ 135 w 246"/>
                <a:gd name="T25" fmla="*/ 0 h 363"/>
                <a:gd name="T26" fmla="*/ 211 w 246"/>
                <a:gd name="T27" fmla="*/ 6 h 363"/>
                <a:gd name="T28" fmla="*/ 211 w 246"/>
                <a:gd name="T29" fmla="*/ 7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363">
                  <a:moveTo>
                    <a:pt x="211" y="75"/>
                  </a:moveTo>
                  <a:cubicBezTo>
                    <a:pt x="190" y="72"/>
                    <a:pt x="171" y="67"/>
                    <a:pt x="151" y="67"/>
                  </a:cubicBezTo>
                  <a:cubicBezTo>
                    <a:pt x="115" y="67"/>
                    <a:pt x="90" y="76"/>
                    <a:pt x="90" y="94"/>
                  </a:cubicBezTo>
                  <a:cubicBezTo>
                    <a:pt x="90" y="114"/>
                    <a:pt x="124" y="131"/>
                    <a:pt x="162" y="152"/>
                  </a:cubicBezTo>
                  <a:cubicBezTo>
                    <a:pt x="197" y="172"/>
                    <a:pt x="246" y="199"/>
                    <a:pt x="246" y="259"/>
                  </a:cubicBezTo>
                  <a:cubicBezTo>
                    <a:pt x="246" y="326"/>
                    <a:pt x="190" y="363"/>
                    <a:pt x="104" y="363"/>
                  </a:cubicBezTo>
                  <a:cubicBezTo>
                    <a:pt x="65" y="363"/>
                    <a:pt x="38" y="355"/>
                    <a:pt x="6" y="348"/>
                  </a:cubicBezTo>
                  <a:cubicBezTo>
                    <a:pt x="6" y="274"/>
                    <a:pt x="6" y="274"/>
                    <a:pt x="6" y="274"/>
                  </a:cubicBezTo>
                  <a:cubicBezTo>
                    <a:pt x="31" y="282"/>
                    <a:pt x="71" y="296"/>
                    <a:pt x="107" y="296"/>
                  </a:cubicBezTo>
                  <a:cubicBezTo>
                    <a:pt x="131" y="296"/>
                    <a:pt x="156" y="285"/>
                    <a:pt x="156" y="262"/>
                  </a:cubicBezTo>
                  <a:cubicBezTo>
                    <a:pt x="156" y="241"/>
                    <a:pt x="127" y="228"/>
                    <a:pt x="85" y="204"/>
                  </a:cubicBezTo>
                  <a:cubicBezTo>
                    <a:pt x="48" y="185"/>
                    <a:pt x="0" y="145"/>
                    <a:pt x="0" y="94"/>
                  </a:cubicBezTo>
                  <a:cubicBezTo>
                    <a:pt x="0" y="33"/>
                    <a:pt x="58" y="0"/>
                    <a:pt x="135" y="0"/>
                  </a:cubicBezTo>
                  <a:cubicBezTo>
                    <a:pt x="161" y="0"/>
                    <a:pt x="186" y="2"/>
                    <a:pt x="211" y="6"/>
                  </a:cubicBezTo>
                  <a:lnTo>
                    <a:pt x="2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3" name="Freeform 9"/>
            <p:cNvSpPr>
              <a:spLocks noEditPoints="1"/>
            </p:cNvSpPr>
            <p:nvPr userDrawn="1"/>
          </p:nvSpPr>
          <p:spPr bwMode="black">
            <a:xfrm>
              <a:off x="-1420813" y="2738438"/>
              <a:ext cx="1338263" cy="1362075"/>
            </a:xfrm>
            <a:custGeom>
              <a:avLst/>
              <a:gdLst>
                <a:gd name="T0" fmla="*/ 0 w 357"/>
                <a:gd name="T1" fmla="*/ 180 h 363"/>
                <a:gd name="T2" fmla="*/ 179 w 357"/>
                <a:gd name="T3" fmla="*/ 0 h 363"/>
                <a:gd name="T4" fmla="*/ 357 w 357"/>
                <a:gd name="T5" fmla="*/ 180 h 363"/>
                <a:gd name="T6" fmla="*/ 179 w 357"/>
                <a:gd name="T7" fmla="*/ 363 h 363"/>
                <a:gd name="T8" fmla="*/ 0 w 357"/>
                <a:gd name="T9" fmla="*/ 180 h 363"/>
                <a:gd name="T10" fmla="*/ 179 w 357"/>
                <a:gd name="T11" fmla="*/ 290 h 363"/>
                <a:gd name="T12" fmla="*/ 267 w 357"/>
                <a:gd name="T13" fmla="*/ 180 h 363"/>
                <a:gd name="T14" fmla="*/ 179 w 357"/>
                <a:gd name="T15" fmla="*/ 74 h 363"/>
                <a:gd name="T16" fmla="*/ 91 w 357"/>
                <a:gd name="T17" fmla="*/ 180 h 363"/>
                <a:gd name="T18" fmla="*/ 179 w 357"/>
                <a:gd name="T19" fmla="*/ 29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7" h="363">
                  <a:moveTo>
                    <a:pt x="0" y="180"/>
                  </a:moveTo>
                  <a:cubicBezTo>
                    <a:pt x="0" y="71"/>
                    <a:pt x="73" y="0"/>
                    <a:pt x="179" y="0"/>
                  </a:cubicBezTo>
                  <a:cubicBezTo>
                    <a:pt x="285" y="0"/>
                    <a:pt x="357" y="73"/>
                    <a:pt x="357" y="180"/>
                  </a:cubicBezTo>
                  <a:cubicBezTo>
                    <a:pt x="357" y="281"/>
                    <a:pt x="286" y="363"/>
                    <a:pt x="179" y="363"/>
                  </a:cubicBezTo>
                  <a:cubicBezTo>
                    <a:pt x="74" y="363"/>
                    <a:pt x="0" y="286"/>
                    <a:pt x="0" y="180"/>
                  </a:cubicBezTo>
                  <a:close/>
                  <a:moveTo>
                    <a:pt x="179" y="290"/>
                  </a:moveTo>
                  <a:cubicBezTo>
                    <a:pt x="238" y="290"/>
                    <a:pt x="267" y="242"/>
                    <a:pt x="267" y="180"/>
                  </a:cubicBezTo>
                  <a:cubicBezTo>
                    <a:pt x="267" y="112"/>
                    <a:pt x="238" y="74"/>
                    <a:pt x="179" y="74"/>
                  </a:cubicBezTo>
                  <a:cubicBezTo>
                    <a:pt x="120" y="74"/>
                    <a:pt x="91" y="116"/>
                    <a:pt x="91" y="180"/>
                  </a:cubicBezTo>
                  <a:cubicBezTo>
                    <a:pt x="91" y="243"/>
                    <a:pt x="123" y="290"/>
                    <a:pt x="179" y="2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5" name="Freeform 10"/>
            <p:cNvSpPr>
              <a:spLocks/>
            </p:cNvSpPr>
            <p:nvPr userDrawn="1"/>
          </p:nvSpPr>
          <p:spPr bwMode="black">
            <a:xfrm>
              <a:off x="88900" y="2738438"/>
              <a:ext cx="923925" cy="1362075"/>
            </a:xfrm>
            <a:custGeom>
              <a:avLst/>
              <a:gdLst>
                <a:gd name="T0" fmla="*/ 211 w 246"/>
                <a:gd name="T1" fmla="*/ 75 h 363"/>
                <a:gd name="T2" fmla="*/ 151 w 246"/>
                <a:gd name="T3" fmla="*/ 67 h 363"/>
                <a:gd name="T4" fmla="*/ 91 w 246"/>
                <a:gd name="T5" fmla="*/ 94 h 363"/>
                <a:gd name="T6" fmla="*/ 162 w 246"/>
                <a:gd name="T7" fmla="*/ 152 h 363"/>
                <a:gd name="T8" fmla="*/ 246 w 246"/>
                <a:gd name="T9" fmla="*/ 259 h 363"/>
                <a:gd name="T10" fmla="*/ 104 w 246"/>
                <a:gd name="T11" fmla="*/ 363 h 363"/>
                <a:gd name="T12" fmla="*/ 6 w 246"/>
                <a:gd name="T13" fmla="*/ 348 h 363"/>
                <a:gd name="T14" fmla="*/ 6 w 246"/>
                <a:gd name="T15" fmla="*/ 274 h 363"/>
                <a:gd name="T16" fmla="*/ 108 w 246"/>
                <a:gd name="T17" fmla="*/ 296 h 363"/>
                <a:gd name="T18" fmla="*/ 156 w 246"/>
                <a:gd name="T19" fmla="*/ 262 h 363"/>
                <a:gd name="T20" fmla="*/ 85 w 246"/>
                <a:gd name="T21" fmla="*/ 204 h 363"/>
                <a:gd name="T22" fmla="*/ 0 w 246"/>
                <a:gd name="T23" fmla="*/ 94 h 363"/>
                <a:gd name="T24" fmla="*/ 136 w 246"/>
                <a:gd name="T25" fmla="*/ 0 h 363"/>
                <a:gd name="T26" fmla="*/ 211 w 246"/>
                <a:gd name="T27" fmla="*/ 6 h 363"/>
                <a:gd name="T28" fmla="*/ 211 w 246"/>
                <a:gd name="T29" fmla="*/ 7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363">
                  <a:moveTo>
                    <a:pt x="211" y="75"/>
                  </a:moveTo>
                  <a:cubicBezTo>
                    <a:pt x="191" y="72"/>
                    <a:pt x="171" y="67"/>
                    <a:pt x="151" y="67"/>
                  </a:cubicBezTo>
                  <a:cubicBezTo>
                    <a:pt x="116" y="67"/>
                    <a:pt x="91" y="76"/>
                    <a:pt x="91" y="94"/>
                  </a:cubicBezTo>
                  <a:cubicBezTo>
                    <a:pt x="91" y="114"/>
                    <a:pt x="124" y="131"/>
                    <a:pt x="162" y="152"/>
                  </a:cubicBezTo>
                  <a:cubicBezTo>
                    <a:pt x="197" y="172"/>
                    <a:pt x="246" y="199"/>
                    <a:pt x="246" y="259"/>
                  </a:cubicBezTo>
                  <a:cubicBezTo>
                    <a:pt x="246" y="326"/>
                    <a:pt x="190" y="363"/>
                    <a:pt x="104" y="363"/>
                  </a:cubicBezTo>
                  <a:cubicBezTo>
                    <a:pt x="65" y="363"/>
                    <a:pt x="38" y="355"/>
                    <a:pt x="6" y="348"/>
                  </a:cubicBezTo>
                  <a:cubicBezTo>
                    <a:pt x="6" y="274"/>
                    <a:pt x="6" y="274"/>
                    <a:pt x="6" y="274"/>
                  </a:cubicBezTo>
                  <a:cubicBezTo>
                    <a:pt x="31" y="282"/>
                    <a:pt x="71" y="296"/>
                    <a:pt x="108" y="296"/>
                  </a:cubicBezTo>
                  <a:cubicBezTo>
                    <a:pt x="132" y="296"/>
                    <a:pt x="156" y="285"/>
                    <a:pt x="156" y="262"/>
                  </a:cubicBezTo>
                  <a:cubicBezTo>
                    <a:pt x="156" y="241"/>
                    <a:pt x="127" y="228"/>
                    <a:pt x="85" y="204"/>
                  </a:cubicBezTo>
                  <a:cubicBezTo>
                    <a:pt x="48" y="185"/>
                    <a:pt x="0" y="145"/>
                    <a:pt x="0" y="94"/>
                  </a:cubicBezTo>
                  <a:cubicBezTo>
                    <a:pt x="0" y="33"/>
                    <a:pt x="58" y="0"/>
                    <a:pt x="136" y="0"/>
                  </a:cubicBezTo>
                  <a:cubicBezTo>
                    <a:pt x="161" y="0"/>
                    <a:pt x="186" y="2"/>
                    <a:pt x="211" y="6"/>
                  </a:cubicBezTo>
                  <a:lnTo>
                    <a:pt x="2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6" name="Freeform 11"/>
            <p:cNvSpPr>
              <a:spLocks/>
            </p:cNvSpPr>
            <p:nvPr userDrawn="1"/>
          </p:nvSpPr>
          <p:spPr bwMode="black">
            <a:xfrm>
              <a:off x="2133600" y="2265363"/>
              <a:ext cx="479425" cy="1793875"/>
            </a:xfrm>
            <a:custGeom>
              <a:avLst/>
              <a:gdLst>
                <a:gd name="T0" fmla="*/ 10 w 128"/>
                <a:gd name="T1" fmla="*/ 478 h 478"/>
                <a:gd name="T2" fmla="*/ 14 w 128"/>
                <a:gd name="T3" fmla="*/ 354 h 478"/>
                <a:gd name="T4" fmla="*/ 14 w 128"/>
                <a:gd name="T5" fmla="*/ 168 h 478"/>
                <a:gd name="T6" fmla="*/ 0 w 128"/>
                <a:gd name="T7" fmla="*/ 0 h 478"/>
                <a:gd name="T8" fmla="*/ 118 w 128"/>
                <a:gd name="T9" fmla="*/ 0 h 478"/>
                <a:gd name="T10" fmla="*/ 114 w 128"/>
                <a:gd name="T11" fmla="*/ 136 h 478"/>
                <a:gd name="T12" fmla="*/ 114 w 128"/>
                <a:gd name="T13" fmla="*/ 310 h 478"/>
                <a:gd name="T14" fmla="*/ 128 w 128"/>
                <a:gd name="T15" fmla="*/ 478 h 478"/>
                <a:gd name="T16" fmla="*/ 10 w 128"/>
                <a:gd name="T17" fmla="*/ 478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478">
                  <a:moveTo>
                    <a:pt x="10" y="478"/>
                  </a:moveTo>
                  <a:cubicBezTo>
                    <a:pt x="13" y="439"/>
                    <a:pt x="14" y="409"/>
                    <a:pt x="14" y="354"/>
                  </a:cubicBezTo>
                  <a:cubicBezTo>
                    <a:pt x="14" y="168"/>
                    <a:pt x="14" y="168"/>
                    <a:pt x="14" y="168"/>
                  </a:cubicBezTo>
                  <a:cubicBezTo>
                    <a:pt x="14" y="101"/>
                    <a:pt x="10" y="50"/>
                    <a:pt x="0" y="0"/>
                  </a:cubicBezTo>
                  <a:cubicBezTo>
                    <a:pt x="118" y="0"/>
                    <a:pt x="118" y="0"/>
                    <a:pt x="118" y="0"/>
                  </a:cubicBezTo>
                  <a:cubicBezTo>
                    <a:pt x="118" y="35"/>
                    <a:pt x="114" y="82"/>
                    <a:pt x="114" y="136"/>
                  </a:cubicBezTo>
                  <a:cubicBezTo>
                    <a:pt x="114" y="310"/>
                    <a:pt x="114" y="310"/>
                    <a:pt x="114" y="310"/>
                  </a:cubicBezTo>
                  <a:cubicBezTo>
                    <a:pt x="114" y="359"/>
                    <a:pt x="122" y="432"/>
                    <a:pt x="128" y="478"/>
                  </a:cubicBezTo>
                  <a:lnTo>
                    <a:pt x="10" y="4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7" name="Freeform 12"/>
            <p:cNvSpPr>
              <a:spLocks/>
            </p:cNvSpPr>
            <p:nvPr userDrawn="1"/>
          </p:nvSpPr>
          <p:spPr bwMode="black">
            <a:xfrm>
              <a:off x="2876550" y="2738438"/>
              <a:ext cx="1263650" cy="1320800"/>
            </a:xfrm>
            <a:custGeom>
              <a:avLst/>
              <a:gdLst>
                <a:gd name="T0" fmla="*/ 16 w 337"/>
                <a:gd name="T1" fmla="*/ 352 h 352"/>
                <a:gd name="T2" fmla="*/ 20 w 337"/>
                <a:gd name="T3" fmla="*/ 237 h 352"/>
                <a:gd name="T4" fmla="*/ 20 w 337"/>
                <a:gd name="T5" fmla="*/ 156 h 352"/>
                <a:gd name="T6" fmla="*/ 0 w 337"/>
                <a:gd name="T7" fmla="*/ 14 h 352"/>
                <a:gd name="T8" fmla="*/ 85 w 337"/>
                <a:gd name="T9" fmla="*/ 8 h 352"/>
                <a:gd name="T10" fmla="*/ 97 w 337"/>
                <a:gd name="T11" fmla="*/ 57 h 352"/>
                <a:gd name="T12" fmla="*/ 218 w 337"/>
                <a:gd name="T13" fmla="*/ 0 h 352"/>
                <a:gd name="T14" fmla="*/ 330 w 337"/>
                <a:gd name="T15" fmla="*/ 158 h 352"/>
                <a:gd name="T16" fmla="*/ 330 w 337"/>
                <a:gd name="T17" fmla="*/ 237 h 352"/>
                <a:gd name="T18" fmla="*/ 337 w 337"/>
                <a:gd name="T19" fmla="*/ 352 h 352"/>
                <a:gd name="T20" fmla="*/ 243 w 337"/>
                <a:gd name="T21" fmla="*/ 352 h 352"/>
                <a:gd name="T22" fmla="*/ 240 w 337"/>
                <a:gd name="T23" fmla="*/ 237 h 352"/>
                <a:gd name="T24" fmla="*/ 240 w 337"/>
                <a:gd name="T25" fmla="*/ 171 h 352"/>
                <a:gd name="T26" fmla="*/ 183 w 337"/>
                <a:gd name="T27" fmla="*/ 74 h 352"/>
                <a:gd name="T28" fmla="*/ 110 w 337"/>
                <a:gd name="T29" fmla="*/ 194 h 352"/>
                <a:gd name="T30" fmla="*/ 110 w 337"/>
                <a:gd name="T31" fmla="*/ 237 h 352"/>
                <a:gd name="T32" fmla="*/ 114 w 337"/>
                <a:gd name="T33" fmla="*/ 352 h 352"/>
                <a:gd name="T34" fmla="*/ 16 w 337"/>
                <a:gd name="T35"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7" h="352">
                  <a:moveTo>
                    <a:pt x="16" y="352"/>
                  </a:moveTo>
                  <a:cubicBezTo>
                    <a:pt x="18" y="314"/>
                    <a:pt x="20" y="275"/>
                    <a:pt x="20" y="237"/>
                  </a:cubicBezTo>
                  <a:cubicBezTo>
                    <a:pt x="20" y="156"/>
                    <a:pt x="20" y="156"/>
                    <a:pt x="20" y="156"/>
                  </a:cubicBezTo>
                  <a:cubicBezTo>
                    <a:pt x="20" y="107"/>
                    <a:pt x="10" y="63"/>
                    <a:pt x="0" y="14"/>
                  </a:cubicBezTo>
                  <a:cubicBezTo>
                    <a:pt x="85" y="8"/>
                    <a:pt x="85" y="8"/>
                    <a:pt x="85" y="8"/>
                  </a:cubicBezTo>
                  <a:cubicBezTo>
                    <a:pt x="90" y="23"/>
                    <a:pt x="92" y="39"/>
                    <a:pt x="97" y="57"/>
                  </a:cubicBezTo>
                  <a:cubicBezTo>
                    <a:pt x="122" y="33"/>
                    <a:pt x="150" y="0"/>
                    <a:pt x="218" y="0"/>
                  </a:cubicBezTo>
                  <a:cubicBezTo>
                    <a:pt x="301" y="0"/>
                    <a:pt x="330" y="62"/>
                    <a:pt x="330" y="158"/>
                  </a:cubicBezTo>
                  <a:cubicBezTo>
                    <a:pt x="330" y="237"/>
                    <a:pt x="330" y="237"/>
                    <a:pt x="330" y="237"/>
                  </a:cubicBezTo>
                  <a:cubicBezTo>
                    <a:pt x="330" y="264"/>
                    <a:pt x="333" y="315"/>
                    <a:pt x="337" y="352"/>
                  </a:cubicBezTo>
                  <a:cubicBezTo>
                    <a:pt x="243" y="352"/>
                    <a:pt x="243" y="352"/>
                    <a:pt x="243" y="352"/>
                  </a:cubicBezTo>
                  <a:cubicBezTo>
                    <a:pt x="242" y="314"/>
                    <a:pt x="240" y="275"/>
                    <a:pt x="240" y="237"/>
                  </a:cubicBezTo>
                  <a:cubicBezTo>
                    <a:pt x="240" y="171"/>
                    <a:pt x="240" y="171"/>
                    <a:pt x="240" y="171"/>
                  </a:cubicBezTo>
                  <a:cubicBezTo>
                    <a:pt x="240" y="113"/>
                    <a:pt x="227" y="74"/>
                    <a:pt x="183" y="74"/>
                  </a:cubicBezTo>
                  <a:cubicBezTo>
                    <a:pt x="125" y="74"/>
                    <a:pt x="110" y="113"/>
                    <a:pt x="110" y="194"/>
                  </a:cubicBezTo>
                  <a:cubicBezTo>
                    <a:pt x="110" y="237"/>
                    <a:pt x="110" y="237"/>
                    <a:pt x="110" y="237"/>
                  </a:cubicBezTo>
                  <a:cubicBezTo>
                    <a:pt x="110" y="264"/>
                    <a:pt x="112" y="314"/>
                    <a:pt x="114" y="352"/>
                  </a:cubicBezTo>
                  <a:lnTo>
                    <a:pt x="16"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8" name="Freeform 13"/>
            <p:cNvSpPr>
              <a:spLocks/>
            </p:cNvSpPr>
            <p:nvPr userDrawn="1"/>
          </p:nvSpPr>
          <p:spPr bwMode="black">
            <a:xfrm>
              <a:off x="4364037" y="2738438"/>
              <a:ext cx="1268413" cy="1320800"/>
            </a:xfrm>
            <a:custGeom>
              <a:avLst/>
              <a:gdLst>
                <a:gd name="T0" fmla="*/ 17 w 338"/>
                <a:gd name="T1" fmla="*/ 352 h 352"/>
                <a:gd name="T2" fmla="*/ 20 w 338"/>
                <a:gd name="T3" fmla="*/ 237 h 352"/>
                <a:gd name="T4" fmla="*/ 20 w 338"/>
                <a:gd name="T5" fmla="*/ 156 h 352"/>
                <a:gd name="T6" fmla="*/ 0 w 338"/>
                <a:gd name="T7" fmla="*/ 14 h 352"/>
                <a:gd name="T8" fmla="*/ 85 w 338"/>
                <a:gd name="T9" fmla="*/ 8 h 352"/>
                <a:gd name="T10" fmla="*/ 98 w 338"/>
                <a:gd name="T11" fmla="*/ 57 h 352"/>
                <a:gd name="T12" fmla="*/ 218 w 338"/>
                <a:gd name="T13" fmla="*/ 0 h 352"/>
                <a:gd name="T14" fmla="*/ 331 w 338"/>
                <a:gd name="T15" fmla="*/ 158 h 352"/>
                <a:gd name="T16" fmla="*/ 331 w 338"/>
                <a:gd name="T17" fmla="*/ 237 h 352"/>
                <a:gd name="T18" fmla="*/ 338 w 338"/>
                <a:gd name="T19" fmla="*/ 352 h 352"/>
                <a:gd name="T20" fmla="*/ 244 w 338"/>
                <a:gd name="T21" fmla="*/ 352 h 352"/>
                <a:gd name="T22" fmla="*/ 240 w 338"/>
                <a:gd name="T23" fmla="*/ 237 h 352"/>
                <a:gd name="T24" fmla="*/ 240 w 338"/>
                <a:gd name="T25" fmla="*/ 171 h 352"/>
                <a:gd name="T26" fmla="*/ 183 w 338"/>
                <a:gd name="T27" fmla="*/ 74 h 352"/>
                <a:gd name="T28" fmla="*/ 111 w 338"/>
                <a:gd name="T29" fmla="*/ 194 h 352"/>
                <a:gd name="T30" fmla="*/ 111 w 338"/>
                <a:gd name="T31" fmla="*/ 237 h 352"/>
                <a:gd name="T32" fmla="*/ 114 w 338"/>
                <a:gd name="T33" fmla="*/ 352 h 352"/>
                <a:gd name="T34" fmla="*/ 17 w 338"/>
                <a:gd name="T35" fmla="*/ 352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8" h="352">
                  <a:moveTo>
                    <a:pt x="17" y="352"/>
                  </a:moveTo>
                  <a:cubicBezTo>
                    <a:pt x="18" y="314"/>
                    <a:pt x="20" y="275"/>
                    <a:pt x="20" y="237"/>
                  </a:cubicBezTo>
                  <a:cubicBezTo>
                    <a:pt x="20" y="156"/>
                    <a:pt x="20" y="156"/>
                    <a:pt x="20" y="156"/>
                  </a:cubicBezTo>
                  <a:cubicBezTo>
                    <a:pt x="20" y="107"/>
                    <a:pt x="11" y="63"/>
                    <a:pt x="0" y="14"/>
                  </a:cubicBezTo>
                  <a:cubicBezTo>
                    <a:pt x="85" y="8"/>
                    <a:pt x="85" y="8"/>
                    <a:pt x="85" y="8"/>
                  </a:cubicBezTo>
                  <a:cubicBezTo>
                    <a:pt x="91" y="23"/>
                    <a:pt x="93" y="39"/>
                    <a:pt x="98" y="57"/>
                  </a:cubicBezTo>
                  <a:cubicBezTo>
                    <a:pt x="122" y="33"/>
                    <a:pt x="151" y="0"/>
                    <a:pt x="218" y="0"/>
                  </a:cubicBezTo>
                  <a:cubicBezTo>
                    <a:pt x="301" y="0"/>
                    <a:pt x="331" y="62"/>
                    <a:pt x="331" y="158"/>
                  </a:cubicBezTo>
                  <a:cubicBezTo>
                    <a:pt x="331" y="237"/>
                    <a:pt x="331" y="237"/>
                    <a:pt x="331" y="237"/>
                  </a:cubicBezTo>
                  <a:cubicBezTo>
                    <a:pt x="331" y="264"/>
                    <a:pt x="334" y="315"/>
                    <a:pt x="338" y="352"/>
                  </a:cubicBezTo>
                  <a:cubicBezTo>
                    <a:pt x="244" y="352"/>
                    <a:pt x="244" y="352"/>
                    <a:pt x="244" y="352"/>
                  </a:cubicBezTo>
                  <a:cubicBezTo>
                    <a:pt x="242" y="314"/>
                    <a:pt x="240" y="275"/>
                    <a:pt x="240" y="237"/>
                  </a:cubicBezTo>
                  <a:cubicBezTo>
                    <a:pt x="240" y="171"/>
                    <a:pt x="240" y="171"/>
                    <a:pt x="240" y="171"/>
                  </a:cubicBezTo>
                  <a:cubicBezTo>
                    <a:pt x="240" y="113"/>
                    <a:pt x="228" y="74"/>
                    <a:pt x="183" y="74"/>
                  </a:cubicBezTo>
                  <a:cubicBezTo>
                    <a:pt x="126" y="74"/>
                    <a:pt x="111" y="113"/>
                    <a:pt x="111" y="194"/>
                  </a:cubicBezTo>
                  <a:cubicBezTo>
                    <a:pt x="111" y="237"/>
                    <a:pt x="111" y="237"/>
                    <a:pt x="111" y="237"/>
                  </a:cubicBezTo>
                  <a:cubicBezTo>
                    <a:pt x="111" y="264"/>
                    <a:pt x="113" y="314"/>
                    <a:pt x="114" y="352"/>
                  </a:cubicBezTo>
                  <a:lnTo>
                    <a:pt x="17"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49" name="Freeform 14"/>
            <p:cNvSpPr>
              <a:spLocks noEditPoints="1"/>
            </p:cNvSpPr>
            <p:nvPr userDrawn="1"/>
          </p:nvSpPr>
          <p:spPr bwMode="black">
            <a:xfrm>
              <a:off x="5845175" y="2738438"/>
              <a:ext cx="1339850" cy="1362075"/>
            </a:xfrm>
            <a:custGeom>
              <a:avLst/>
              <a:gdLst>
                <a:gd name="T0" fmla="*/ 0 w 357"/>
                <a:gd name="T1" fmla="*/ 180 h 363"/>
                <a:gd name="T2" fmla="*/ 179 w 357"/>
                <a:gd name="T3" fmla="*/ 0 h 363"/>
                <a:gd name="T4" fmla="*/ 357 w 357"/>
                <a:gd name="T5" fmla="*/ 180 h 363"/>
                <a:gd name="T6" fmla="*/ 179 w 357"/>
                <a:gd name="T7" fmla="*/ 363 h 363"/>
                <a:gd name="T8" fmla="*/ 0 w 357"/>
                <a:gd name="T9" fmla="*/ 180 h 363"/>
                <a:gd name="T10" fmla="*/ 179 w 357"/>
                <a:gd name="T11" fmla="*/ 290 h 363"/>
                <a:gd name="T12" fmla="*/ 267 w 357"/>
                <a:gd name="T13" fmla="*/ 180 h 363"/>
                <a:gd name="T14" fmla="*/ 179 w 357"/>
                <a:gd name="T15" fmla="*/ 74 h 363"/>
                <a:gd name="T16" fmla="*/ 91 w 357"/>
                <a:gd name="T17" fmla="*/ 180 h 363"/>
                <a:gd name="T18" fmla="*/ 179 w 357"/>
                <a:gd name="T19" fmla="*/ 290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7" h="363">
                  <a:moveTo>
                    <a:pt x="0" y="180"/>
                  </a:moveTo>
                  <a:cubicBezTo>
                    <a:pt x="0" y="71"/>
                    <a:pt x="73" y="0"/>
                    <a:pt x="179" y="0"/>
                  </a:cubicBezTo>
                  <a:cubicBezTo>
                    <a:pt x="285" y="0"/>
                    <a:pt x="357" y="73"/>
                    <a:pt x="357" y="180"/>
                  </a:cubicBezTo>
                  <a:cubicBezTo>
                    <a:pt x="357" y="281"/>
                    <a:pt x="286" y="363"/>
                    <a:pt x="179" y="363"/>
                  </a:cubicBezTo>
                  <a:cubicBezTo>
                    <a:pt x="74" y="363"/>
                    <a:pt x="0" y="286"/>
                    <a:pt x="0" y="180"/>
                  </a:cubicBezTo>
                  <a:close/>
                  <a:moveTo>
                    <a:pt x="179" y="290"/>
                  </a:moveTo>
                  <a:cubicBezTo>
                    <a:pt x="238" y="290"/>
                    <a:pt x="267" y="242"/>
                    <a:pt x="267" y="180"/>
                  </a:cubicBezTo>
                  <a:cubicBezTo>
                    <a:pt x="267" y="112"/>
                    <a:pt x="238" y="74"/>
                    <a:pt x="179" y="74"/>
                  </a:cubicBezTo>
                  <a:cubicBezTo>
                    <a:pt x="120" y="74"/>
                    <a:pt x="91" y="116"/>
                    <a:pt x="91" y="180"/>
                  </a:cubicBezTo>
                  <a:cubicBezTo>
                    <a:pt x="91" y="243"/>
                    <a:pt x="123" y="290"/>
                    <a:pt x="179" y="2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0" name="Freeform 15"/>
            <p:cNvSpPr>
              <a:spLocks noEditPoints="1"/>
            </p:cNvSpPr>
            <p:nvPr userDrawn="1"/>
          </p:nvSpPr>
          <p:spPr bwMode="black">
            <a:xfrm>
              <a:off x="7345362" y="2224088"/>
              <a:ext cx="1654175" cy="2300288"/>
            </a:xfrm>
            <a:custGeom>
              <a:avLst/>
              <a:gdLst>
                <a:gd name="T0" fmla="*/ 59 w 441"/>
                <a:gd name="T1" fmla="*/ 546 h 613"/>
                <a:gd name="T2" fmla="*/ 121 w 441"/>
                <a:gd name="T3" fmla="*/ 471 h 613"/>
                <a:gd name="T4" fmla="*/ 0 w 441"/>
                <a:gd name="T5" fmla="*/ 242 h 613"/>
                <a:gd name="T6" fmla="*/ 221 w 441"/>
                <a:gd name="T7" fmla="*/ 0 h 613"/>
                <a:gd name="T8" fmla="*/ 441 w 441"/>
                <a:gd name="T9" fmla="*/ 242 h 613"/>
                <a:gd name="T10" fmla="*/ 310 w 441"/>
                <a:gd name="T11" fmla="*/ 480 h 613"/>
                <a:gd name="T12" fmla="*/ 346 w 441"/>
                <a:gd name="T13" fmla="*/ 561 h 613"/>
                <a:gd name="T14" fmla="*/ 335 w 441"/>
                <a:gd name="T15" fmla="*/ 613 h 613"/>
                <a:gd name="T16" fmla="*/ 266 w 441"/>
                <a:gd name="T17" fmla="*/ 600 h 613"/>
                <a:gd name="T18" fmla="*/ 272 w 441"/>
                <a:gd name="T19" fmla="*/ 563 h 613"/>
                <a:gd name="T20" fmla="*/ 217 w 441"/>
                <a:gd name="T21" fmla="*/ 500 h 613"/>
                <a:gd name="T22" fmla="*/ 126 w 441"/>
                <a:gd name="T23" fmla="*/ 574 h 613"/>
                <a:gd name="T24" fmla="*/ 59 w 441"/>
                <a:gd name="T25" fmla="*/ 546 h 613"/>
                <a:gd name="T26" fmla="*/ 221 w 441"/>
                <a:gd name="T27" fmla="*/ 416 h 613"/>
                <a:gd name="T28" fmla="*/ 340 w 441"/>
                <a:gd name="T29" fmla="*/ 242 h 613"/>
                <a:gd name="T30" fmla="*/ 221 w 441"/>
                <a:gd name="T31" fmla="*/ 84 h 613"/>
                <a:gd name="T32" fmla="*/ 101 w 441"/>
                <a:gd name="T33" fmla="*/ 242 h 613"/>
                <a:gd name="T34" fmla="*/ 221 w 441"/>
                <a:gd name="T35" fmla="*/ 416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1" h="613">
                  <a:moveTo>
                    <a:pt x="59" y="546"/>
                  </a:moveTo>
                  <a:cubicBezTo>
                    <a:pt x="78" y="507"/>
                    <a:pt x="91" y="492"/>
                    <a:pt x="121" y="471"/>
                  </a:cubicBezTo>
                  <a:cubicBezTo>
                    <a:pt x="46" y="427"/>
                    <a:pt x="0" y="334"/>
                    <a:pt x="0" y="242"/>
                  </a:cubicBezTo>
                  <a:cubicBezTo>
                    <a:pt x="0" y="99"/>
                    <a:pt x="86" y="0"/>
                    <a:pt x="221" y="0"/>
                  </a:cubicBezTo>
                  <a:cubicBezTo>
                    <a:pt x="355" y="0"/>
                    <a:pt x="441" y="103"/>
                    <a:pt x="441" y="242"/>
                  </a:cubicBezTo>
                  <a:cubicBezTo>
                    <a:pt x="441" y="349"/>
                    <a:pt x="391" y="441"/>
                    <a:pt x="310" y="480"/>
                  </a:cubicBezTo>
                  <a:cubicBezTo>
                    <a:pt x="323" y="494"/>
                    <a:pt x="346" y="509"/>
                    <a:pt x="346" y="561"/>
                  </a:cubicBezTo>
                  <a:cubicBezTo>
                    <a:pt x="346" y="574"/>
                    <a:pt x="343" y="594"/>
                    <a:pt x="335" y="613"/>
                  </a:cubicBezTo>
                  <a:cubicBezTo>
                    <a:pt x="266" y="600"/>
                    <a:pt x="266" y="600"/>
                    <a:pt x="266" y="600"/>
                  </a:cubicBezTo>
                  <a:cubicBezTo>
                    <a:pt x="269" y="587"/>
                    <a:pt x="272" y="573"/>
                    <a:pt x="272" y="563"/>
                  </a:cubicBezTo>
                  <a:cubicBezTo>
                    <a:pt x="272" y="526"/>
                    <a:pt x="247" y="500"/>
                    <a:pt x="217" y="500"/>
                  </a:cubicBezTo>
                  <a:cubicBezTo>
                    <a:pt x="164" y="500"/>
                    <a:pt x="139" y="549"/>
                    <a:pt x="126" y="574"/>
                  </a:cubicBezTo>
                  <a:lnTo>
                    <a:pt x="59" y="546"/>
                  </a:lnTo>
                  <a:close/>
                  <a:moveTo>
                    <a:pt x="221" y="416"/>
                  </a:moveTo>
                  <a:cubicBezTo>
                    <a:pt x="293" y="416"/>
                    <a:pt x="340" y="337"/>
                    <a:pt x="340" y="242"/>
                  </a:cubicBezTo>
                  <a:cubicBezTo>
                    <a:pt x="340" y="147"/>
                    <a:pt x="295" y="84"/>
                    <a:pt x="221" y="84"/>
                  </a:cubicBezTo>
                  <a:cubicBezTo>
                    <a:pt x="143" y="84"/>
                    <a:pt x="101" y="150"/>
                    <a:pt x="101" y="242"/>
                  </a:cubicBezTo>
                  <a:cubicBezTo>
                    <a:pt x="101" y="339"/>
                    <a:pt x="151" y="416"/>
                    <a:pt x="221" y="4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1" name="Freeform 16"/>
            <p:cNvSpPr>
              <a:spLocks/>
            </p:cNvSpPr>
            <p:nvPr userDrawn="1"/>
          </p:nvSpPr>
          <p:spPr bwMode="black">
            <a:xfrm>
              <a:off x="9213850" y="2768601"/>
              <a:ext cx="1230313" cy="1331913"/>
            </a:xfrm>
            <a:custGeom>
              <a:avLst/>
              <a:gdLst>
                <a:gd name="T0" fmla="*/ 241 w 328"/>
                <a:gd name="T1" fmla="*/ 344 h 355"/>
                <a:gd name="T2" fmla="*/ 238 w 328"/>
                <a:gd name="T3" fmla="*/ 297 h 355"/>
                <a:gd name="T4" fmla="*/ 120 w 328"/>
                <a:gd name="T5" fmla="*/ 355 h 355"/>
                <a:gd name="T6" fmla="*/ 7 w 328"/>
                <a:gd name="T7" fmla="*/ 205 h 355"/>
                <a:gd name="T8" fmla="*/ 7 w 328"/>
                <a:gd name="T9" fmla="*/ 113 h 355"/>
                <a:gd name="T10" fmla="*/ 0 w 328"/>
                <a:gd name="T11" fmla="*/ 6 h 355"/>
                <a:gd name="T12" fmla="*/ 104 w 328"/>
                <a:gd name="T13" fmla="*/ 0 h 355"/>
                <a:gd name="T14" fmla="*/ 97 w 328"/>
                <a:gd name="T15" fmla="*/ 113 h 355"/>
                <a:gd name="T16" fmla="*/ 97 w 328"/>
                <a:gd name="T17" fmla="*/ 162 h 355"/>
                <a:gd name="T18" fmla="*/ 158 w 328"/>
                <a:gd name="T19" fmla="*/ 282 h 355"/>
                <a:gd name="T20" fmla="*/ 231 w 328"/>
                <a:gd name="T21" fmla="*/ 162 h 355"/>
                <a:gd name="T22" fmla="*/ 231 w 328"/>
                <a:gd name="T23" fmla="*/ 113 h 355"/>
                <a:gd name="T24" fmla="*/ 224 w 328"/>
                <a:gd name="T25" fmla="*/ 6 h 355"/>
                <a:gd name="T26" fmla="*/ 328 w 328"/>
                <a:gd name="T27" fmla="*/ 0 h 355"/>
                <a:gd name="T28" fmla="*/ 321 w 328"/>
                <a:gd name="T29" fmla="*/ 113 h 355"/>
                <a:gd name="T30" fmla="*/ 321 w 328"/>
                <a:gd name="T31" fmla="*/ 205 h 355"/>
                <a:gd name="T32" fmla="*/ 328 w 328"/>
                <a:gd name="T33" fmla="*/ 344 h 355"/>
                <a:gd name="T34" fmla="*/ 241 w 328"/>
                <a:gd name="T35" fmla="*/ 344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8" h="355">
                  <a:moveTo>
                    <a:pt x="241" y="344"/>
                  </a:moveTo>
                  <a:cubicBezTo>
                    <a:pt x="240" y="329"/>
                    <a:pt x="239" y="312"/>
                    <a:pt x="238" y="297"/>
                  </a:cubicBezTo>
                  <a:cubicBezTo>
                    <a:pt x="214" y="320"/>
                    <a:pt x="186" y="355"/>
                    <a:pt x="120" y="355"/>
                  </a:cubicBezTo>
                  <a:cubicBezTo>
                    <a:pt x="44" y="355"/>
                    <a:pt x="7" y="300"/>
                    <a:pt x="7" y="205"/>
                  </a:cubicBezTo>
                  <a:cubicBezTo>
                    <a:pt x="7" y="113"/>
                    <a:pt x="7" y="113"/>
                    <a:pt x="7" y="113"/>
                  </a:cubicBezTo>
                  <a:cubicBezTo>
                    <a:pt x="7" y="67"/>
                    <a:pt x="2" y="29"/>
                    <a:pt x="0" y="6"/>
                  </a:cubicBezTo>
                  <a:cubicBezTo>
                    <a:pt x="104" y="0"/>
                    <a:pt x="104" y="0"/>
                    <a:pt x="104" y="0"/>
                  </a:cubicBezTo>
                  <a:cubicBezTo>
                    <a:pt x="102" y="38"/>
                    <a:pt x="97" y="71"/>
                    <a:pt x="97" y="113"/>
                  </a:cubicBezTo>
                  <a:cubicBezTo>
                    <a:pt x="97" y="162"/>
                    <a:pt x="97" y="162"/>
                    <a:pt x="97" y="162"/>
                  </a:cubicBezTo>
                  <a:cubicBezTo>
                    <a:pt x="97" y="232"/>
                    <a:pt x="105" y="282"/>
                    <a:pt x="158" y="282"/>
                  </a:cubicBezTo>
                  <a:cubicBezTo>
                    <a:pt x="222" y="282"/>
                    <a:pt x="231" y="231"/>
                    <a:pt x="231" y="162"/>
                  </a:cubicBezTo>
                  <a:cubicBezTo>
                    <a:pt x="231" y="113"/>
                    <a:pt x="231" y="113"/>
                    <a:pt x="231" y="113"/>
                  </a:cubicBezTo>
                  <a:cubicBezTo>
                    <a:pt x="231" y="67"/>
                    <a:pt x="226" y="29"/>
                    <a:pt x="224" y="6"/>
                  </a:cubicBezTo>
                  <a:cubicBezTo>
                    <a:pt x="328" y="0"/>
                    <a:pt x="328" y="0"/>
                    <a:pt x="328" y="0"/>
                  </a:cubicBezTo>
                  <a:cubicBezTo>
                    <a:pt x="326" y="38"/>
                    <a:pt x="321" y="71"/>
                    <a:pt x="321" y="113"/>
                  </a:cubicBezTo>
                  <a:cubicBezTo>
                    <a:pt x="321" y="205"/>
                    <a:pt x="321" y="205"/>
                    <a:pt x="321" y="205"/>
                  </a:cubicBezTo>
                  <a:cubicBezTo>
                    <a:pt x="321" y="266"/>
                    <a:pt x="325" y="294"/>
                    <a:pt x="328" y="344"/>
                  </a:cubicBezTo>
                  <a:lnTo>
                    <a:pt x="241"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2" name="Freeform 17"/>
            <p:cNvSpPr>
              <a:spLocks noEditPoints="1"/>
            </p:cNvSpPr>
            <p:nvPr userDrawn="1"/>
          </p:nvSpPr>
          <p:spPr bwMode="black">
            <a:xfrm>
              <a:off x="10653712" y="2738438"/>
              <a:ext cx="1230313" cy="1362075"/>
            </a:xfrm>
            <a:custGeom>
              <a:avLst/>
              <a:gdLst>
                <a:gd name="T0" fmla="*/ 295 w 328"/>
                <a:gd name="T1" fmla="*/ 353 h 363"/>
                <a:gd name="T2" fmla="*/ 208 w 328"/>
                <a:gd name="T3" fmla="*/ 363 h 363"/>
                <a:gd name="T4" fmla="*/ 0 w 328"/>
                <a:gd name="T5" fmla="*/ 160 h 363"/>
                <a:gd name="T6" fmla="*/ 166 w 328"/>
                <a:gd name="T7" fmla="*/ 0 h 363"/>
                <a:gd name="T8" fmla="*/ 328 w 328"/>
                <a:gd name="T9" fmla="*/ 175 h 363"/>
                <a:gd name="T10" fmla="*/ 327 w 328"/>
                <a:gd name="T11" fmla="*/ 196 h 363"/>
                <a:gd name="T12" fmla="*/ 90 w 328"/>
                <a:gd name="T13" fmla="*/ 196 h 363"/>
                <a:gd name="T14" fmla="*/ 220 w 328"/>
                <a:gd name="T15" fmla="*/ 290 h 363"/>
                <a:gd name="T16" fmla="*/ 295 w 328"/>
                <a:gd name="T17" fmla="*/ 279 h 363"/>
                <a:gd name="T18" fmla="*/ 295 w 328"/>
                <a:gd name="T19" fmla="*/ 353 h 363"/>
                <a:gd name="T20" fmla="*/ 237 w 328"/>
                <a:gd name="T21" fmla="*/ 139 h 363"/>
                <a:gd name="T22" fmla="*/ 169 w 328"/>
                <a:gd name="T23" fmla="*/ 74 h 363"/>
                <a:gd name="T24" fmla="*/ 90 w 328"/>
                <a:gd name="T25" fmla="*/ 139 h 363"/>
                <a:gd name="T26" fmla="*/ 237 w 328"/>
                <a:gd name="T27" fmla="*/ 13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8" h="363">
                  <a:moveTo>
                    <a:pt x="295" y="353"/>
                  </a:moveTo>
                  <a:cubicBezTo>
                    <a:pt x="266" y="360"/>
                    <a:pt x="238" y="363"/>
                    <a:pt x="208" y="363"/>
                  </a:cubicBezTo>
                  <a:cubicBezTo>
                    <a:pt x="77" y="363"/>
                    <a:pt x="0" y="276"/>
                    <a:pt x="0" y="160"/>
                  </a:cubicBezTo>
                  <a:cubicBezTo>
                    <a:pt x="0" y="65"/>
                    <a:pt x="69" y="0"/>
                    <a:pt x="166" y="0"/>
                  </a:cubicBezTo>
                  <a:cubicBezTo>
                    <a:pt x="291" y="0"/>
                    <a:pt x="328" y="96"/>
                    <a:pt x="328" y="175"/>
                  </a:cubicBezTo>
                  <a:cubicBezTo>
                    <a:pt x="328" y="182"/>
                    <a:pt x="327" y="190"/>
                    <a:pt x="327" y="196"/>
                  </a:cubicBezTo>
                  <a:cubicBezTo>
                    <a:pt x="90" y="196"/>
                    <a:pt x="90" y="196"/>
                    <a:pt x="90" y="196"/>
                  </a:cubicBezTo>
                  <a:cubicBezTo>
                    <a:pt x="92" y="228"/>
                    <a:pt x="116" y="290"/>
                    <a:pt x="220" y="290"/>
                  </a:cubicBezTo>
                  <a:cubicBezTo>
                    <a:pt x="245" y="290"/>
                    <a:pt x="271" y="283"/>
                    <a:pt x="295" y="279"/>
                  </a:cubicBezTo>
                  <a:lnTo>
                    <a:pt x="295" y="353"/>
                  </a:lnTo>
                  <a:close/>
                  <a:moveTo>
                    <a:pt x="237" y="139"/>
                  </a:moveTo>
                  <a:cubicBezTo>
                    <a:pt x="237" y="112"/>
                    <a:pt x="214" y="74"/>
                    <a:pt x="169" y="74"/>
                  </a:cubicBezTo>
                  <a:cubicBezTo>
                    <a:pt x="114" y="74"/>
                    <a:pt x="93" y="114"/>
                    <a:pt x="90" y="139"/>
                  </a:cubicBezTo>
                  <a:lnTo>
                    <a:pt x="237" y="1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3" name="Freeform 18"/>
            <p:cNvSpPr>
              <a:spLocks/>
            </p:cNvSpPr>
            <p:nvPr userDrawn="1"/>
          </p:nvSpPr>
          <p:spPr bwMode="black">
            <a:xfrm>
              <a:off x="12063412" y="2738438"/>
              <a:ext cx="922338" cy="1362075"/>
            </a:xfrm>
            <a:custGeom>
              <a:avLst/>
              <a:gdLst>
                <a:gd name="T0" fmla="*/ 211 w 246"/>
                <a:gd name="T1" fmla="*/ 75 h 363"/>
                <a:gd name="T2" fmla="*/ 151 w 246"/>
                <a:gd name="T3" fmla="*/ 67 h 363"/>
                <a:gd name="T4" fmla="*/ 90 w 246"/>
                <a:gd name="T5" fmla="*/ 94 h 363"/>
                <a:gd name="T6" fmla="*/ 162 w 246"/>
                <a:gd name="T7" fmla="*/ 152 h 363"/>
                <a:gd name="T8" fmla="*/ 246 w 246"/>
                <a:gd name="T9" fmla="*/ 259 h 363"/>
                <a:gd name="T10" fmla="*/ 104 w 246"/>
                <a:gd name="T11" fmla="*/ 363 h 363"/>
                <a:gd name="T12" fmla="*/ 6 w 246"/>
                <a:gd name="T13" fmla="*/ 348 h 363"/>
                <a:gd name="T14" fmla="*/ 6 w 246"/>
                <a:gd name="T15" fmla="*/ 274 h 363"/>
                <a:gd name="T16" fmla="*/ 107 w 246"/>
                <a:gd name="T17" fmla="*/ 296 h 363"/>
                <a:gd name="T18" fmla="*/ 156 w 246"/>
                <a:gd name="T19" fmla="*/ 262 h 363"/>
                <a:gd name="T20" fmla="*/ 85 w 246"/>
                <a:gd name="T21" fmla="*/ 204 h 363"/>
                <a:gd name="T22" fmla="*/ 0 w 246"/>
                <a:gd name="T23" fmla="*/ 94 h 363"/>
                <a:gd name="T24" fmla="*/ 135 w 246"/>
                <a:gd name="T25" fmla="*/ 0 h 363"/>
                <a:gd name="T26" fmla="*/ 211 w 246"/>
                <a:gd name="T27" fmla="*/ 6 h 363"/>
                <a:gd name="T28" fmla="*/ 211 w 246"/>
                <a:gd name="T29" fmla="*/ 75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363">
                  <a:moveTo>
                    <a:pt x="211" y="75"/>
                  </a:moveTo>
                  <a:cubicBezTo>
                    <a:pt x="190" y="72"/>
                    <a:pt x="171" y="67"/>
                    <a:pt x="151" y="67"/>
                  </a:cubicBezTo>
                  <a:cubicBezTo>
                    <a:pt x="115" y="67"/>
                    <a:pt x="90" y="76"/>
                    <a:pt x="90" y="94"/>
                  </a:cubicBezTo>
                  <a:cubicBezTo>
                    <a:pt x="90" y="114"/>
                    <a:pt x="124" y="131"/>
                    <a:pt x="162" y="152"/>
                  </a:cubicBezTo>
                  <a:cubicBezTo>
                    <a:pt x="197" y="172"/>
                    <a:pt x="246" y="199"/>
                    <a:pt x="246" y="259"/>
                  </a:cubicBezTo>
                  <a:cubicBezTo>
                    <a:pt x="246" y="326"/>
                    <a:pt x="190" y="363"/>
                    <a:pt x="104" y="363"/>
                  </a:cubicBezTo>
                  <a:cubicBezTo>
                    <a:pt x="65" y="363"/>
                    <a:pt x="38" y="355"/>
                    <a:pt x="6" y="348"/>
                  </a:cubicBezTo>
                  <a:cubicBezTo>
                    <a:pt x="6" y="274"/>
                    <a:pt x="6" y="274"/>
                    <a:pt x="6" y="274"/>
                  </a:cubicBezTo>
                  <a:cubicBezTo>
                    <a:pt x="31" y="282"/>
                    <a:pt x="71" y="296"/>
                    <a:pt x="107" y="296"/>
                  </a:cubicBezTo>
                  <a:cubicBezTo>
                    <a:pt x="131" y="296"/>
                    <a:pt x="156" y="285"/>
                    <a:pt x="156" y="262"/>
                  </a:cubicBezTo>
                  <a:cubicBezTo>
                    <a:pt x="156" y="241"/>
                    <a:pt x="127" y="228"/>
                    <a:pt x="85" y="204"/>
                  </a:cubicBezTo>
                  <a:cubicBezTo>
                    <a:pt x="47" y="185"/>
                    <a:pt x="0" y="145"/>
                    <a:pt x="0" y="94"/>
                  </a:cubicBezTo>
                  <a:cubicBezTo>
                    <a:pt x="0" y="33"/>
                    <a:pt x="58" y="0"/>
                    <a:pt x="135" y="0"/>
                  </a:cubicBezTo>
                  <a:cubicBezTo>
                    <a:pt x="161" y="0"/>
                    <a:pt x="186" y="2"/>
                    <a:pt x="211" y="6"/>
                  </a:cubicBezTo>
                  <a:lnTo>
                    <a:pt x="2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sp>
          <p:nvSpPr>
            <p:cNvPr id="54" name="Freeform 19"/>
            <p:cNvSpPr>
              <a:spLocks/>
            </p:cNvSpPr>
            <p:nvPr userDrawn="1"/>
          </p:nvSpPr>
          <p:spPr bwMode="black">
            <a:xfrm>
              <a:off x="13054012" y="2405063"/>
              <a:ext cx="850900" cy="1695450"/>
            </a:xfrm>
            <a:custGeom>
              <a:avLst/>
              <a:gdLst>
                <a:gd name="T0" fmla="*/ 221 w 227"/>
                <a:gd name="T1" fmla="*/ 449 h 452"/>
                <a:gd name="T2" fmla="*/ 181 w 227"/>
                <a:gd name="T3" fmla="*/ 452 h 452"/>
                <a:gd name="T4" fmla="*/ 64 w 227"/>
                <a:gd name="T5" fmla="*/ 332 h 452"/>
                <a:gd name="T6" fmla="*/ 64 w 227"/>
                <a:gd name="T7" fmla="*/ 164 h 452"/>
                <a:gd name="T8" fmla="*/ 0 w 227"/>
                <a:gd name="T9" fmla="*/ 167 h 452"/>
                <a:gd name="T10" fmla="*/ 5 w 227"/>
                <a:gd name="T11" fmla="*/ 100 h 452"/>
                <a:gd name="T12" fmla="*/ 64 w 227"/>
                <a:gd name="T13" fmla="*/ 100 h 452"/>
                <a:gd name="T14" fmla="*/ 64 w 227"/>
                <a:gd name="T15" fmla="*/ 33 h 452"/>
                <a:gd name="T16" fmla="*/ 161 w 227"/>
                <a:gd name="T17" fmla="*/ 0 h 452"/>
                <a:gd name="T18" fmla="*/ 155 w 227"/>
                <a:gd name="T19" fmla="*/ 89 h 452"/>
                <a:gd name="T20" fmla="*/ 155 w 227"/>
                <a:gd name="T21" fmla="*/ 100 h 452"/>
                <a:gd name="T22" fmla="*/ 227 w 227"/>
                <a:gd name="T23" fmla="*/ 97 h 452"/>
                <a:gd name="T24" fmla="*/ 223 w 227"/>
                <a:gd name="T25" fmla="*/ 164 h 452"/>
                <a:gd name="T26" fmla="*/ 155 w 227"/>
                <a:gd name="T27" fmla="*/ 164 h 452"/>
                <a:gd name="T28" fmla="*/ 155 w 227"/>
                <a:gd name="T29" fmla="*/ 299 h 452"/>
                <a:gd name="T30" fmla="*/ 205 w 227"/>
                <a:gd name="T31" fmla="*/ 379 h 452"/>
                <a:gd name="T32" fmla="*/ 227 w 227"/>
                <a:gd name="T33" fmla="*/ 376 h 452"/>
                <a:gd name="T34" fmla="*/ 221 w 227"/>
                <a:gd name="T35" fmla="*/ 449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7" h="452">
                  <a:moveTo>
                    <a:pt x="221" y="449"/>
                  </a:moveTo>
                  <a:cubicBezTo>
                    <a:pt x="208" y="450"/>
                    <a:pt x="196" y="452"/>
                    <a:pt x="181" y="452"/>
                  </a:cubicBezTo>
                  <a:cubicBezTo>
                    <a:pt x="136" y="452"/>
                    <a:pt x="64" y="436"/>
                    <a:pt x="64" y="332"/>
                  </a:cubicBezTo>
                  <a:cubicBezTo>
                    <a:pt x="64" y="164"/>
                    <a:pt x="64" y="164"/>
                    <a:pt x="64" y="164"/>
                  </a:cubicBezTo>
                  <a:cubicBezTo>
                    <a:pt x="50" y="164"/>
                    <a:pt x="25" y="166"/>
                    <a:pt x="0" y="167"/>
                  </a:cubicBezTo>
                  <a:cubicBezTo>
                    <a:pt x="5" y="100"/>
                    <a:pt x="5" y="100"/>
                    <a:pt x="5" y="100"/>
                  </a:cubicBezTo>
                  <a:cubicBezTo>
                    <a:pt x="64" y="100"/>
                    <a:pt x="64" y="100"/>
                    <a:pt x="64" y="100"/>
                  </a:cubicBezTo>
                  <a:cubicBezTo>
                    <a:pt x="64" y="33"/>
                    <a:pt x="64" y="33"/>
                    <a:pt x="64" y="33"/>
                  </a:cubicBezTo>
                  <a:cubicBezTo>
                    <a:pt x="161" y="0"/>
                    <a:pt x="161" y="0"/>
                    <a:pt x="161" y="0"/>
                  </a:cubicBezTo>
                  <a:cubicBezTo>
                    <a:pt x="158" y="30"/>
                    <a:pt x="155" y="75"/>
                    <a:pt x="155" y="89"/>
                  </a:cubicBezTo>
                  <a:cubicBezTo>
                    <a:pt x="155" y="100"/>
                    <a:pt x="155" y="100"/>
                    <a:pt x="155" y="100"/>
                  </a:cubicBezTo>
                  <a:cubicBezTo>
                    <a:pt x="175" y="100"/>
                    <a:pt x="197" y="100"/>
                    <a:pt x="227" y="97"/>
                  </a:cubicBezTo>
                  <a:cubicBezTo>
                    <a:pt x="223" y="164"/>
                    <a:pt x="223" y="164"/>
                    <a:pt x="223" y="164"/>
                  </a:cubicBezTo>
                  <a:cubicBezTo>
                    <a:pt x="155" y="164"/>
                    <a:pt x="155" y="164"/>
                    <a:pt x="155" y="164"/>
                  </a:cubicBezTo>
                  <a:cubicBezTo>
                    <a:pt x="155" y="299"/>
                    <a:pt x="155" y="299"/>
                    <a:pt x="155" y="299"/>
                  </a:cubicBezTo>
                  <a:cubicBezTo>
                    <a:pt x="155" y="347"/>
                    <a:pt x="155" y="379"/>
                    <a:pt x="205" y="379"/>
                  </a:cubicBezTo>
                  <a:cubicBezTo>
                    <a:pt x="212" y="379"/>
                    <a:pt x="219" y="378"/>
                    <a:pt x="227" y="376"/>
                  </a:cubicBezTo>
                  <a:lnTo>
                    <a:pt x="221" y="4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e-DE">
                <a:solidFill>
                  <a:srgbClr val="1F497D"/>
                </a:solidFill>
              </a:endParaRPr>
            </a:p>
          </p:txBody>
        </p:sp>
      </p:grpSp>
    </p:spTree>
    <p:extLst>
      <p:ext uri="{BB962C8B-B14F-4D97-AF65-F5344CB8AC3E}">
        <p14:creationId xmlns:p14="http://schemas.microsoft.com/office/powerpoint/2010/main" val="1126448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Rectangle 4"/>
          <p:cNvSpPr>
            <a:spLocks noGrp="1" noChangeArrowheads="1"/>
          </p:cNvSpPr>
          <p:nvPr>
            <p:ph type="ftr" sz="quarter" idx="3"/>
          </p:nvPr>
        </p:nvSpPr>
        <p:spPr bwMode="auto">
          <a:xfrm>
            <a:off x="54402" y="6495258"/>
            <a:ext cx="795338" cy="2127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r" eaLnBrk="0" hangingPunct="0">
              <a:spcAft>
                <a:spcPct val="0"/>
              </a:spcAft>
              <a:buSzTx/>
              <a:defRPr sz="900">
                <a:solidFill>
                  <a:srgbClr val="8AA6D0"/>
                </a:solidFill>
                <a:latin typeface="Verdana" pitchFamily="34" charset="0"/>
              </a:defRPr>
            </a:lvl1pPr>
          </a:lstStyle>
          <a:p>
            <a:pPr>
              <a:buFontTx/>
              <a:buNone/>
            </a:pPr>
            <a:r>
              <a:rPr lang="fr-FR" dirty="0">
                <a:ea typeface="MS PGothic"/>
              </a:rPr>
              <a:t>Page</a:t>
            </a:r>
            <a:r>
              <a:rPr lang="fr-FR" sz="1400" b="0" dirty="0">
                <a:ea typeface="MS PGothic"/>
              </a:rPr>
              <a:t> </a:t>
            </a:r>
            <a:fld id="{07B83034-2DDD-4210-BF98-CB110072BEA3}" type="slidenum">
              <a:rPr lang="fr-FR" sz="1400" b="0" smtClean="0">
                <a:ea typeface="MS PGothic"/>
              </a:rPr>
              <a:pPr>
                <a:buFontTx/>
                <a:buNone/>
              </a:pPr>
              <a:t>‹#›</a:t>
            </a:fld>
            <a:endParaRPr lang="fr-FR" sz="1600" b="0" dirty="0">
              <a:ea typeface="MS PGothic"/>
            </a:endParaRPr>
          </a:p>
        </p:txBody>
      </p:sp>
    </p:spTree>
    <p:extLst>
      <p:ext uri="{BB962C8B-B14F-4D97-AF65-F5344CB8AC3E}">
        <p14:creationId xmlns:p14="http://schemas.microsoft.com/office/powerpoint/2010/main" val="673849383"/>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Page ‹#›</a:t>
            </a:r>
          </a:p>
        </p:txBody>
      </p:sp>
      <p:sp>
        <p:nvSpPr>
          <p:cNvPr id="6" name="Slide Number Placeholder 5"/>
          <p:cNvSpPr>
            <a:spLocks noGrp="1"/>
          </p:cNvSpPr>
          <p:nvPr>
            <p:ph type="sldNum" sz="quarter" idx="12"/>
          </p:nvPr>
        </p:nvSpPr>
        <p:spPr/>
        <p:txBody>
          <a:bodyPr/>
          <a:lstStyle/>
          <a:p>
            <a:fld id="{AF1B593B-9804-4259-88CA-9C461376FF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2008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Page ‹#›</a:t>
            </a:r>
          </a:p>
        </p:txBody>
      </p:sp>
      <p:sp>
        <p:nvSpPr>
          <p:cNvPr id="6" name="Slide Number Placeholder 5"/>
          <p:cNvSpPr>
            <a:spLocks noGrp="1"/>
          </p:cNvSpPr>
          <p:nvPr>
            <p:ph type="sldNum" sz="quarter" idx="12"/>
          </p:nvPr>
        </p:nvSpPr>
        <p:spPr/>
        <p:txBody>
          <a:bodyPr/>
          <a:lstStyle/>
          <a:p>
            <a:fld id="{AF1B593B-9804-4259-88CA-9C461376FF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35907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Page ‹#›</a:t>
            </a:r>
          </a:p>
        </p:txBody>
      </p:sp>
      <p:sp>
        <p:nvSpPr>
          <p:cNvPr id="6" name="Slide Number Placeholder 5"/>
          <p:cNvSpPr>
            <a:spLocks noGrp="1"/>
          </p:cNvSpPr>
          <p:nvPr>
            <p:ph type="sldNum" sz="quarter" idx="12"/>
          </p:nvPr>
        </p:nvSpPr>
        <p:spPr/>
        <p:txBody>
          <a:bodyPr/>
          <a:lstStyle/>
          <a:p>
            <a:fld id="{AF1B593B-9804-4259-88CA-9C461376FF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70591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Page ‹#›</a:t>
            </a:r>
          </a:p>
        </p:txBody>
      </p:sp>
      <p:sp>
        <p:nvSpPr>
          <p:cNvPr id="7" name="Slide Number Placeholder 6"/>
          <p:cNvSpPr>
            <a:spLocks noGrp="1"/>
          </p:cNvSpPr>
          <p:nvPr>
            <p:ph type="sldNum" sz="quarter" idx="12"/>
          </p:nvPr>
        </p:nvSpPr>
        <p:spPr/>
        <p:txBody>
          <a:bodyPr/>
          <a:lstStyle/>
          <a:p>
            <a:fld id="{AF1B593B-9804-4259-88CA-9C461376FF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300348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GB">
                <a:solidFill>
                  <a:prstClr val="black">
                    <a:tint val="75000"/>
                  </a:prstClr>
                </a:solidFill>
              </a:rPr>
              <a:t>Page ‹#›</a:t>
            </a:r>
          </a:p>
        </p:txBody>
      </p:sp>
      <p:sp>
        <p:nvSpPr>
          <p:cNvPr id="9" name="Slide Number Placeholder 8"/>
          <p:cNvSpPr>
            <a:spLocks noGrp="1"/>
          </p:cNvSpPr>
          <p:nvPr>
            <p:ph type="sldNum" sz="quarter" idx="12"/>
          </p:nvPr>
        </p:nvSpPr>
        <p:spPr/>
        <p:txBody>
          <a:bodyPr/>
          <a:lstStyle/>
          <a:p>
            <a:fld id="{AF1B593B-9804-4259-88CA-9C461376FF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3098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a:solidFill>
                  <a:prstClr val="black">
                    <a:tint val="75000"/>
                  </a:prstClr>
                </a:solidFill>
              </a:rPr>
              <a:t>Page ‹#›</a:t>
            </a:r>
          </a:p>
        </p:txBody>
      </p:sp>
      <p:sp>
        <p:nvSpPr>
          <p:cNvPr id="5" name="Slide Number Placeholder 4"/>
          <p:cNvSpPr>
            <a:spLocks noGrp="1"/>
          </p:cNvSpPr>
          <p:nvPr>
            <p:ph type="sldNum" sz="quarter" idx="12"/>
          </p:nvPr>
        </p:nvSpPr>
        <p:spPr/>
        <p:txBody>
          <a:bodyPr/>
          <a:lstStyle/>
          <a:p>
            <a:fld id="{AF1B593B-9804-4259-88CA-9C461376FF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5184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966913" y="3322638"/>
            <a:ext cx="18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ato Regular"/>
              </a:defRPr>
            </a:lvl1pPr>
            <a:lvl2pPr marL="742950" indent="-285750">
              <a:defRPr>
                <a:solidFill>
                  <a:schemeClr val="tx1"/>
                </a:solidFill>
                <a:latin typeface="Lato Regular"/>
              </a:defRPr>
            </a:lvl2pPr>
            <a:lvl3pPr marL="1143000" indent="-228600">
              <a:defRPr>
                <a:solidFill>
                  <a:schemeClr val="tx1"/>
                </a:solidFill>
                <a:latin typeface="Lato Regular"/>
              </a:defRPr>
            </a:lvl3pPr>
            <a:lvl4pPr marL="1600200" indent="-228600">
              <a:defRPr>
                <a:solidFill>
                  <a:schemeClr val="tx1"/>
                </a:solidFill>
                <a:latin typeface="Lato Regular"/>
              </a:defRPr>
            </a:lvl4pPr>
            <a:lvl5pPr marL="2057400" indent="-228600">
              <a:defRPr>
                <a:solidFill>
                  <a:schemeClr val="tx1"/>
                </a:solidFill>
                <a:latin typeface="Lato Regular"/>
              </a:defRPr>
            </a:lvl5pPr>
            <a:lvl6pPr marL="2514600" indent="-228600" defTabSz="457200" fontAlgn="base">
              <a:spcBef>
                <a:spcPct val="0"/>
              </a:spcBef>
              <a:spcAft>
                <a:spcPct val="0"/>
              </a:spcAft>
              <a:defRPr>
                <a:solidFill>
                  <a:schemeClr val="tx1"/>
                </a:solidFill>
                <a:latin typeface="Lato Regular"/>
              </a:defRPr>
            </a:lvl6pPr>
            <a:lvl7pPr marL="2971800" indent="-228600" defTabSz="457200" fontAlgn="base">
              <a:spcBef>
                <a:spcPct val="0"/>
              </a:spcBef>
              <a:spcAft>
                <a:spcPct val="0"/>
              </a:spcAft>
              <a:defRPr>
                <a:solidFill>
                  <a:schemeClr val="tx1"/>
                </a:solidFill>
                <a:latin typeface="Lato Regular"/>
              </a:defRPr>
            </a:lvl7pPr>
            <a:lvl8pPr marL="3429000" indent="-228600" defTabSz="457200" fontAlgn="base">
              <a:spcBef>
                <a:spcPct val="0"/>
              </a:spcBef>
              <a:spcAft>
                <a:spcPct val="0"/>
              </a:spcAft>
              <a:defRPr>
                <a:solidFill>
                  <a:schemeClr val="tx1"/>
                </a:solidFill>
                <a:latin typeface="Lato Regular"/>
              </a:defRPr>
            </a:lvl8pPr>
            <a:lvl9pPr marL="3886200" indent="-228600" defTabSz="457200" fontAlgn="base">
              <a:spcBef>
                <a:spcPct val="0"/>
              </a:spcBef>
              <a:spcAft>
                <a:spcPct val="0"/>
              </a:spcAft>
              <a:defRPr>
                <a:solidFill>
                  <a:schemeClr val="tx1"/>
                </a:solidFill>
                <a:latin typeface="Lato Regular"/>
              </a:defRPr>
            </a:lvl9pPr>
          </a:lstStyle>
          <a:p>
            <a:pPr>
              <a:defRPr/>
            </a:pPr>
            <a:endParaRPr lang="en-US" altLang="zh-CN">
              <a:latin typeface="微软雅黑" pitchFamily="34" charset="-122"/>
              <a:ea typeface="微软雅黑" pitchFamily="34" charset="-122"/>
            </a:endParaRPr>
          </a:p>
        </p:txBody>
      </p:sp>
      <p:sp>
        <p:nvSpPr>
          <p:cNvPr id="10" name="Content Placeholder 3"/>
          <p:cNvSpPr>
            <a:spLocks noGrp="1"/>
          </p:cNvSpPr>
          <p:nvPr>
            <p:ph sz="quarter" idx="10"/>
          </p:nvPr>
        </p:nvSpPr>
        <p:spPr>
          <a:xfrm>
            <a:off x="1355725" y="1793875"/>
            <a:ext cx="6832282" cy="3178812"/>
          </a:xfrm>
        </p:spPr>
        <p:txBody>
          <a:bodyPr/>
          <a:lstStyle>
            <a:lvl1pPr marL="342000" indent="-341313">
              <a:spcAft>
                <a:spcPts val="1800"/>
              </a:spcAft>
              <a:buClr>
                <a:schemeClr val="tx2"/>
              </a:buClr>
              <a:buFont typeface="Arial"/>
              <a:buChar char="•"/>
              <a:defRPr sz="2200" b="0" i="0">
                <a:solidFill>
                  <a:srgbClr val="5A5B5D"/>
                </a:solidFill>
                <a:latin typeface="微软雅黑" panose="020B0503020204020204" pitchFamily="34" charset="-122"/>
                <a:ea typeface="微软雅黑" panose="020B0503020204020204" pitchFamily="34" charset="-122"/>
                <a:cs typeface="Arial Unicode MS" panose="020B0604020202020204" pitchFamily="34" charset="-122"/>
              </a:defRPr>
            </a:lvl1pPr>
            <a:lvl2pPr>
              <a:spcAft>
                <a:spcPts val="1800"/>
              </a:spcAft>
              <a:buClr>
                <a:schemeClr val="tx2"/>
              </a:buClr>
              <a:defRPr sz="2200">
                <a:solidFill>
                  <a:srgbClr val="5A5B5D"/>
                </a:solidFill>
                <a:latin typeface="微软雅黑" panose="020B0503020204020204" pitchFamily="34" charset="-122"/>
                <a:ea typeface="微软雅黑" panose="020B0503020204020204" pitchFamily="34" charset="-122"/>
                <a:cs typeface="Arial Unicode MS" panose="020B0604020202020204" pitchFamily="34" charset="-122"/>
              </a:defRPr>
            </a:lvl2pPr>
            <a:lvl3pPr marL="4075" indent="0">
              <a:spcAft>
                <a:spcPts val="1800"/>
              </a:spcAft>
              <a:buClr>
                <a:schemeClr val="tx2"/>
              </a:buClr>
              <a:buNone/>
              <a:defRPr sz="2200">
                <a:solidFill>
                  <a:srgbClr val="5A5B5D"/>
                </a:solidFill>
                <a:latin typeface="微软雅黑" panose="020B0503020204020204" pitchFamily="34" charset="-122"/>
                <a:ea typeface="微软雅黑" panose="020B0503020204020204" pitchFamily="34" charset="-122"/>
                <a:cs typeface="Arial Unicode MS" panose="020B0604020202020204" pitchFamily="34" charset="-122"/>
              </a:defRPr>
            </a:lvl3pPr>
            <a:lvl4pPr marL="0" indent="0">
              <a:spcAft>
                <a:spcPts val="1800"/>
              </a:spcAft>
              <a:buClr>
                <a:schemeClr val="tx2"/>
              </a:buClr>
              <a:buNone/>
              <a:defRPr sz="2200">
                <a:solidFill>
                  <a:srgbClr val="5A5B5D"/>
                </a:solidFill>
                <a:latin typeface="微软雅黑" panose="020B0503020204020204" pitchFamily="34" charset="-122"/>
                <a:ea typeface="微软雅黑" panose="020B0503020204020204" pitchFamily="34" charset="-122"/>
                <a:cs typeface="Arial Unicode MS" panose="020B0604020202020204" pitchFamily="34" charset="-122"/>
              </a:defRPr>
            </a:lvl4pPr>
            <a:lvl5pPr>
              <a:spcAft>
                <a:spcPts val="1800"/>
              </a:spcAft>
              <a:buClr>
                <a:schemeClr val="tx2"/>
              </a:buClr>
              <a:defRPr sz="2200">
                <a:solidFill>
                  <a:srgbClr val="5A5B5D"/>
                </a:solidFill>
                <a:latin typeface="微软雅黑" panose="020B0503020204020204" pitchFamily="34" charset="-122"/>
                <a:ea typeface="微软雅黑" panose="020B0503020204020204" pitchFamily="34" charset="-122"/>
                <a:cs typeface="Arial Unicode MS" panose="020B0604020202020204" pitchFamily="34" charset="-122"/>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Title 1"/>
          <p:cNvSpPr>
            <a:spLocks noGrp="1"/>
          </p:cNvSpPr>
          <p:nvPr>
            <p:ph type="title"/>
          </p:nvPr>
        </p:nvSpPr>
        <p:spPr>
          <a:xfrm>
            <a:off x="507600" y="507600"/>
            <a:ext cx="7772400" cy="608400"/>
          </a:xfrm>
        </p:spPr>
        <p:txBody>
          <a:bodyPr/>
          <a:lstStyle>
            <a:lvl1pPr>
              <a:defRPr>
                <a:latin typeface="微软雅黑" panose="020B0503020204020204" pitchFamily="34" charset="-122"/>
                <a:ea typeface="微软雅黑" panose="020B0503020204020204" pitchFamily="34" charset="-122"/>
                <a:cs typeface="Arial Unicode MS" panose="020B0604020202020204" pitchFamily="34" charset="-122"/>
              </a:defRPr>
            </a:lvl1pPr>
          </a:lstStyle>
          <a:p>
            <a:r>
              <a:rPr lang="en-GB"/>
              <a:t>Click to edit Master title style</a:t>
            </a:r>
          </a:p>
        </p:txBody>
      </p:sp>
    </p:spTree>
    <p:extLst>
      <p:ext uri="{BB962C8B-B14F-4D97-AF65-F5344CB8AC3E}">
        <p14:creationId xmlns:p14="http://schemas.microsoft.com/office/powerpoint/2010/main" val="16051254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a:solidFill>
                  <a:prstClr val="black">
                    <a:tint val="75000"/>
                  </a:prstClr>
                </a:solidFill>
              </a:rPr>
              <a:t>Page ‹#›</a:t>
            </a:r>
          </a:p>
        </p:txBody>
      </p:sp>
      <p:sp>
        <p:nvSpPr>
          <p:cNvPr id="4" name="Slide Number Placeholder 3"/>
          <p:cNvSpPr>
            <a:spLocks noGrp="1"/>
          </p:cNvSpPr>
          <p:nvPr>
            <p:ph type="sldNum" sz="quarter" idx="12"/>
          </p:nvPr>
        </p:nvSpPr>
        <p:spPr/>
        <p:txBody>
          <a:bodyPr/>
          <a:lstStyle/>
          <a:p>
            <a:fld id="{AF1B593B-9804-4259-88CA-9C461376FF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38702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Page ‹#›</a:t>
            </a:r>
          </a:p>
        </p:txBody>
      </p:sp>
      <p:sp>
        <p:nvSpPr>
          <p:cNvPr id="7" name="Slide Number Placeholder 6"/>
          <p:cNvSpPr>
            <a:spLocks noGrp="1"/>
          </p:cNvSpPr>
          <p:nvPr>
            <p:ph type="sldNum" sz="quarter" idx="12"/>
          </p:nvPr>
        </p:nvSpPr>
        <p:spPr/>
        <p:txBody>
          <a:bodyPr/>
          <a:lstStyle/>
          <a:p>
            <a:fld id="{AF1B593B-9804-4259-88CA-9C461376FF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76324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Page ‹#›</a:t>
            </a:r>
          </a:p>
        </p:txBody>
      </p:sp>
      <p:sp>
        <p:nvSpPr>
          <p:cNvPr id="7" name="Slide Number Placeholder 6"/>
          <p:cNvSpPr>
            <a:spLocks noGrp="1"/>
          </p:cNvSpPr>
          <p:nvPr>
            <p:ph type="sldNum" sz="quarter" idx="12"/>
          </p:nvPr>
        </p:nvSpPr>
        <p:spPr/>
        <p:txBody>
          <a:bodyPr/>
          <a:lstStyle/>
          <a:p>
            <a:fld id="{AF1B593B-9804-4259-88CA-9C461376FF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93467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Page ‹#›</a:t>
            </a:r>
          </a:p>
        </p:txBody>
      </p:sp>
      <p:sp>
        <p:nvSpPr>
          <p:cNvPr id="6" name="Slide Number Placeholder 5"/>
          <p:cNvSpPr>
            <a:spLocks noGrp="1"/>
          </p:cNvSpPr>
          <p:nvPr>
            <p:ph type="sldNum" sz="quarter" idx="12"/>
          </p:nvPr>
        </p:nvSpPr>
        <p:spPr/>
        <p:txBody>
          <a:bodyPr/>
          <a:lstStyle/>
          <a:p>
            <a:fld id="{AF1B593B-9804-4259-88CA-9C461376FF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7579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Page ‹#›</a:t>
            </a:r>
          </a:p>
        </p:txBody>
      </p:sp>
      <p:sp>
        <p:nvSpPr>
          <p:cNvPr id="6" name="Slide Number Placeholder 5"/>
          <p:cNvSpPr>
            <a:spLocks noGrp="1"/>
          </p:cNvSpPr>
          <p:nvPr>
            <p:ph type="sldNum" sz="quarter" idx="12"/>
          </p:nvPr>
        </p:nvSpPr>
        <p:spPr/>
        <p:txBody>
          <a:bodyPr/>
          <a:lstStyle/>
          <a:p>
            <a:fld id="{AF1B593B-9804-4259-88CA-9C461376FF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20461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Page ‹#›</a:t>
            </a:r>
          </a:p>
        </p:txBody>
      </p:sp>
      <p:sp>
        <p:nvSpPr>
          <p:cNvPr id="6" name="Slide Number Placeholder 5"/>
          <p:cNvSpPr>
            <a:spLocks noGrp="1"/>
          </p:cNvSpPr>
          <p:nvPr>
            <p:ph type="sldNum" sz="quarter" idx="12"/>
          </p:nvPr>
        </p:nvSpPr>
        <p:spPr/>
        <p:txBody>
          <a:bodyPr/>
          <a:lstStyle/>
          <a:p>
            <a:fld id="{AF1B593B-9804-4259-88CA-9C461376FF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84692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Page ‹#›</a:t>
            </a:r>
          </a:p>
        </p:txBody>
      </p:sp>
      <p:sp>
        <p:nvSpPr>
          <p:cNvPr id="6" name="Slide Number Placeholder 5"/>
          <p:cNvSpPr>
            <a:spLocks noGrp="1"/>
          </p:cNvSpPr>
          <p:nvPr>
            <p:ph type="sldNum" sz="quarter" idx="12"/>
          </p:nvPr>
        </p:nvSpPr>
        <p:spPr/>
        <p:txBody>
          <a:bodyPr/>
          <a:lstStyle/>
          <a:p>
            <a:fld id="{AF1B593B-9804-4259-88CA-9C461376FF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953890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Page ‹#›</a:t>
            </a:r>
          </a:p>
        </p:txBody>
      </p:sp>
      <p:sp>
        <p:nvSpPr>
          <p:cNvPr id="6" name="Slide Number Placeholder 5"/>
          <p:cNvSpPr>
            <a:spLocks noGrp="1"/>
          </p:cNvSpPr>
          <p:nvPr>
            <p:ph type="sldNum" sz="quarter" idx="12"/>
          </p:nvPr>
        </p:nvSpPr>
        <p:spPr/>
        <p:txBody>
          <a:bodyPr/>
          <a:lstStyle/>
          <a:p>
            <a:fld id="{AF1B593B-9804-4259-88CA-9C461376FF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84962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Page ‹#›</a:t>
            </a:r>
          </a:p>
        </p:txBody>
      </p:sp>
      <p:sp>
        <p:nvSpPr>
          <p:cNvPr id="7" name="Slide Number Placeholder 6"/>
          <p:cNvSpPr>
            <a:spLocks noGrp="1"/>
          </p:cNvSpPr>
          <p:nvPr>
            <p:ph type="sldNum" sz="quarter" idx="12"/>
          </p:nvPr>
        </p:nvSpPr>
        <p:spPr/>
        <p:txBody>
          <a:bodyPr/>
          <a:lstStyle/>
          <a:p>
            <a:fld id="{AF1B593B-9804-4259-88CA-9C461376FF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9553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GB">
                <a:solidFill>
                  <a:prstClr val="black">
                    <a:tint val="75000"/>
                  </a:prstClr>
                </a:solidFill>
              </a:rPr>
              <a:t>Page ‹#›</a:t>
            </a:r>
          </a:p>
        </p:txBody>
      </p:sp>
      <p:sp>
        <p:nvSpPr>
          <p:cNvPr id="9" name="Slide Number Placeholder 8"/>
          <p:cNvSpPr>
            <a:spLocks noGrp="1"/>
          </p:cNvSpPr>
          <p:nvPr>
            <p:ph type="sldNum" sz="quarter" idx="12"/>
          </p:nvPr>
        </p:nvSpPr>
        <p:spPr/>
        <p:txBody>
          <a:bodyPr/>
          <a:lstStyle/>
          <a:p>
            <a:fld id="{AF1B593B-9804-4259-88CA-9C461376FF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9072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微软雅黑" panose="020B0503020204020204" pitchFamily="34" charset="-122"/>
                <a:ea typeface="微软雅黑" panose="020B0503020204020204" pitchFamily="34" charset="-122"/>
                <a:cs typeface="Arial Unicode MS" panose="020B0604020202020204" pitchFamily="34" charset="-122"/>
              </a:defRPr>
            </a:lvl1pPr>
          </a:lstStyle>
          <a:p>
            <a:r>
              <a:rPr lang="en-GB"/>
              <a:t>Click to edit Master title style</a:t>
            </a:r>
          </a:p>
        </p:txBody>
      </p:sp>
      <p:sp>
        <p:nvSpPr>
          <p:cNvPr id="4" name="Chart Placeholder 3"/>
          <p:cNvSpPr>
            <a:spLocks noGrp="1"/>
          </p:cNvSpPr>
          <p:nvPr>
            <p:ph type="chart" sz="quarter" idx="10"/>
          </p:nvPr>
        </p:nvSpPr>
        <p:spPr>
          <a:xfrm>
            <a:off x="493713" y="1655763"/>
            <a:ext cx="7807325" cy="4500562"/>
          </a:xfrm>
        </p:spPr>
        <p:txBody>
          <a:bodyPr rtlCol="0">
            <a:noAutofit/>
          </a:bodyPr>
          <a:lstStyle>
            <a:lvl1pPr>
              <a:defRPr>
                <a:latin typeface="微软雅黑" panose="020B0503020204020204" pitchFamily="34" charset="-122"/>
                <a:ea typeface="微软雅黑" panose="020B0503020204020204" pitchFamily="34" charset="-122"/>
                <a:cs typeface="Arial Unicode MS" panose="020B0604020202020204" pitchFamily="34" charset="-122"/>
              </a:defRPr>
            </a:lvl1pPr>
          </a:lstStyle>
          <a:p>
            <a:pPr lvl="0"/>
            <a:endParaRPr lang="en-GB" noProof="0"/>
          </a:p>
        </p:txBody>
      </p:sp>
    </p:spTree>
    <p:extLst>
      <p:ext uri="{BB962C8B-B14F-4D97-AF65-F5344CB8AC3E}">
        <p14:creationId xmlns:p14="http://schemas.microsoft.com/office/powerpoint/2010/main" val="10191439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a:solidFill>
                  <a:prstClr val="black">
                    <a:tint val="75000"/>
                  </a:prstClr>
                </a:solidFill>
              </a:rPr>
              <a:t>Page ‹#›</a:t>
            </a:r>
          </a:p>
        </p:txBody>
      </p:sp>
      <p:sp>
        <p:nvSpPr>
          <p:cNvPr id="5" name="Slide Number Placeholder 4"/>
          <p:cNvSpPr>
            <a:spLocks noGrp="1"/>
          </p:cNvSpPr>
          <p:nvPr>
            <p:ph type="sldNum" sz="quarter" idx="12"/>
          </p:nvPr>
        </p:nvSpPr>
        <p:spPr/>
        <p:txBody>
          <a:bodyPr/>
          <a:lstStyle/>
          <a:p>
            <a:fld id="{AF1B593B-9804-4259-88CA-9C461376FF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5653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a:solidFill>
                  <a:prstClr val="black">
                    <a:tint val="75000"/>
                  </a:prstClr>
                </a:solidFill>
              </a:rPr>
              <a:t>Page ‹#›</a:t>
            </a:r>
          </a:p>
        </p:txBody>
      </p:sp>
      <p:sp>
        <p:nvSpPr>
          <p:cNvPr id="4" name="Slide Number Placeholder 3"/>
          <p:cNvSpPr>
            <a:spLocks noGrp="1"/>
          </p:cNvSpPr>
          <p:nvPr>
            <p:ph type="sldNum" sz="quarter" idx="12"/>
          </p:nvPr>
        </p:nvSpPr>
        <p:spPr/>
        <p:txBody>
          <a:bodyPr/>
          <a:lstStyle/>
          <a:p>
            <a:fld id="{AF1B593B-9804-4259-88CA-9C461376FF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913197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Page ‹#›</a:t>
            </a:r>
          </a:p>
        </p:txBody>
      </p:sp>
      <p:sp>
        <p:nvSpPr>
          <p:cNvPr id="7" name="Slide Number Placeholder 6"/>
          <p:cNvSpPr>
            <a:spLocks noGrp="1"/>
          </p:cNvSpPr>
          <p:nvPr>
            <p:ph type="sldNum" sz="quarter" idx="12"/>
          </p:nvPr>
        </p:nvSpPr>
        <p:spPr/>
        <p:txBody>
          <a:bodyPr/>
          <a:lstStyle/>
          <a:p>
            <a:fld id="{AF1B593B-9804-4259-88CA-9C461376FF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693468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Page ‹#›</a:t>
            </a:r>
          </a:p>
        </p:txBody>
      </p:sp>
      <p:sp>
        <p:nvSpPr>
          <p:cNvPr id="7" name="Slide Number Placeholder 6"/>
          <p:cNvSpPr>
            <a:spLocks noGrp="1"/>
          </p:cNvSpPr>
          <p:nvPr>
            <p:ph type="sldNum" sz="quarter" idx="12"/>
          </p:nvPr>
        </p:nvSpPr>
        <p:spPr/>
        <p:txBody>
          <a:bodyPr/>
          <a:lstStyle/>
          <a:p>
            <a:fld id="{AF1B593B-9804-4259-88CA-9C461376FF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803642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Page ‹#›</a:t>
            </a:r>
          </a:p>
        </p:txBody>
      </p:sp>
      <p:sp>
        <p:nvSpPr>
          <p:cNvPr id="6" name="Slide Number Placeholder 5"/>
          <p:cNvSpPr>
            <a:spLocks noGrp="1"/>
          </p:cNvSpPr>
          <p:nvPr>
            <p:ph type="sldNum" sz="quarter" idx="12"/>
          </p:nvPr>
        </p:nvSpPr>
        <p:spPr/>
        <p:txBody>
          <a:bodyPr/>
          <a:lstStyle/>
          <a:p>
            <a:fld id="{AF1B593B-9804-4259-88CA-9C461376FF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464091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Page ‹#›</a:t>
            </a:r>
          </a:p>
        </p:txBody>
      </p:sp>
      <p:sp>
        <p:nvSpPr>
          <p:cNvPr id="6" name="Slide Number Placeholder 5"/>
          <p:cNvSpPr>
            <a:spLocks noGrp="1"/>
          </p:cNvSpPr>
          <p:nvPr>
            <p:ph type="sldNum" sz="quarter" idx="12"/>
          </p:nvPr>
        </p:nvSpPr>
        <p:spPr/>
        <p:txBody>
          <a:bodyPr/>
          <a:lstStyle/>
          <a:p>
            <a:fld id="{AF1B593B-9804-4259-88CA-9C461376FF6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4995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text and 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微软雅黑" panose="020B0503020204020204" pitchFamily="34" charset="-122"/>
                <a:ea typeface="微软雅黑" panose="020B0503020204020204" pitchFamily="34" charset="-122"/>
                <a:cs typeface="Arial Unicode MS" panose="020B0604020202020204" pitchFamily="34" charset="-122"/>
              </a:defRPr>
            </a:lvl1pPr>
          </a:lstStyle>
          <a:p>
            <a:r>
              <a:rPr lang="en-US" altLang="zh-CN"/>
              <a:t>Click to edit Master title style</a:t>
            </a:r>
            <a:endParaRPr lang="en-GB" dirty="0"/>
          </a:p>
        </p:txBody>
      </p:sp>
      <p:sp>
        <p:nvSpPr>
          <p:cNvPr id="4" name="Chart Placeholder 3"/>
          <p:cNvSpPr>
            <a:spLocks noGrp="1"/>
          </p:cNvSpPr>
          <p:nvPr>
            <p:ph type="chart" sz="quarter" idx="10"/>
          </p:nvPr>
        </p:nvSpPr>
        <p:spPr>
          <a:xfrm>
            <a:off x="493713" y="2997199"/>
            <a:ext cx="6404927" cy="3566161"/>
          </a:xfrm>
        </p:spPr>
        <p:txBody>
          <a:bodyPr rtlCol="0">
            <a:noAutofit/>
          </a:bodyPr>
          <a:lstStyle>
            <a:lvl1pPr>
              <a:defRPr>
                <a:latin typeface="微软雅黑" panose="020B0503020204020204" pitchFamily="34" charset="-122"/>
                <a:ea typeface="微软雅黑" panose="020B0503020204020204" pitchFamily="34" charset="-122"/>
                <a:cs typeface="Arial Unicode MS" panose="020B0604020202020204" pitchFamily="34" charset="-122"/>
              </a:defRPr>
            </a:lvl1pPr>
          </a:lstStyle>
          <a:p>
            <a:pPr lvl="0"/>
            <a:endParaRPr lang="en-GB" noProof="0" dirty="0"/>
          </a:p>
        </p:txBody>
      </p:sp>
      <p:sp>
        <p:nvSpPr>
          <p:cNvPr id="10" name="Text Placeholder 7"/>
          <p:cNvSpPr>
            <a:spLocks noGrp="1"/>
          </p:cNvSpPr>
          <p:nvPr>
            <p:ph type="body" sz="quarter" idx="11"/>
          </p:nvPr>
        </p:nvSpPr>
        <p:spPr>
          <a:xfrm>
            <a:off x="508634" y="1553333"/>
            <a:ext cx="7761606" cy="481084"/>
          </a:xfrm>
        </p:spPr>
        <p:txBody>
          <a:bodyPr/>
          <a:lstStyle>
            <a:lvl1pPr>
              <a:defRPr sz="1400" b="0" i="0">
                <a:solidFill>
                  <a:schemeClr val="bg2"/>
                </a:solidFill>
                <a:latin typeface="微软雅黑" panose="020B0503020204020204" pitchFamily="34" charset="-122"/>
                <a:ea typeface="微软雅黑" panose="020B0503020204020204" pitchFamily="34" charset="-122"/>
                <a:cs typeface="Arial Unicode MS" panose="020B0604020202020204" pitchFamily="34" charset="-122"/>
              </a:defRPr>
            </a:lvl1pPr>
            <a:lvl2pPr>
              <a:defRPr sz="1400" b="0" i="0">
                <a:solidFill>
                  <a:schemeClr val="bg2"/>
                </a:solidFill>
                <a:latin typeface="微软雅黑" panose="020B0503020204020204" pitchFamily="34" charset="-122"/>
                <a:ea typeface="微软雅黑" panose="020B0503020204020204" pitchFamily="34" charset="-122"/>
                <a:cs typeface="Arial Unicode MS" panose="020B0604020202020204" pitchFamily="34" charset="-122"/>
              </a:defRPr>
            </a:lvl2pPr>
            <a:lvl3pPr>
              <a:buClr>
                <a:schemeClr val="tx2"/>
              </a:buClr>
              <a:defRPr sz="1400">
                <a:solidFill>
                  <a:schemeClr val="accent6"/>
                </a:solidFill>
              </a:defRPr>
            </a:lvl3pPr>
            <a:lvl4pPr>
              <a:buClr>
                <a:schemeClr val="tx2"/>
              </a:buClr>
              <a:defRPr sz="1400">
                <a:solidFill>
                  <a:schemeClr val="accent6"/>
                </a:solidFill>
              </a:defRPr>
            </a:lvl4pPr>
            <a:lvl5pPr>
              <a:defRPr sz="1400">
                <a:solidFill>
                  <a:schemeClr val="accent6"/>
                </a:solidFill>
              </a:defRPr>
            </a:lvl5pPr>
          </a:lstStyle>
          <a:p>
            <a:pPr lvl="0"/>
            <a:r>
              <a:rPr lang="en-GB" dirty="0"/>
              <a:t>Click to edit Master text styles</a:t>
            </a:r>
          </a:p>
          <a:p>
            <a:pPr lvl="1"/>
            <a:r>
              <a:rPr lang="en-GB" dirty="0"/>
              <a:t>Second level</a:t>
            </a:r>
          </a:p>
        </p:txBody>
      </p:sp>
      <p:sp>
        <p:nvSpPr>
          <p:cNvPr id="11" name="Text Placeholder 7"/>
          <p:cNvSpPr>
            <a:spLocks noGrp="1"/>
          </p:cNvSpPr>
          <p:nvPr>
            <p:ph type="body" sz="quarter" idx="12"/>
          </p:nvPr>
        </p:nvSpPr>
        <p:spPr>
          <a:xfrm>
            <a:off x="508634" y="2411835"/>
            <a:ext cx="7761606" cy="487361"/>
          </a:xfrm>
        </p:spPr>
        <p:txBody>
          <a:bodyPr anchor="b"/>
          <a:lstStyle>
            <a:lvl1pPr>
              <a:defRPr sz="1400" b="0" i="0">
                <a:solidFill>
                  <a:schemeClr val="bg2"/>
                </a:solidFill>
                <a:latin typeface="微软雅黑" panose="020B0503020204020204" pitchFamily="34" charset="-122"/>
                <a:ea typeface="微软雅黑" panose="020B0503020204020204" pitchFamily="34" charset="-122"/>
                <a:cs typeface="Arial Unicode MS" panose="020B0604020202020204" pitchFamily="34" charset="-122"/>
              </a:defRPr>
            </a:lvl1pPr>
            <a:lvl2pPr>
              <a:defRPr sz="1400" b="0" i="0">
                <a:solidFill>
                  <a:schemeClr val="bg2"/>
                </a:solidFill>
                <a:latin typeface="微软雅黑" panose="020B0503020204020204" pitchFamily="34" charset="-122"/>
                <a:ea typeface="微软雅黑" panose="020B0503020204020204" pitchFamily="34" charset="-122"/>
                <a:cs typeface="Arial Unicode MS" panose="020B0604020202020204" pitchFamily="34" charset="-122"/>
              </a:defRPr>
            </a:lvl2pPr>
            <a:lvl3pPr>
              <a:buClr>
                <a:schemeClr val="tx2"/>
              </a:buClr>
              <a:defRPr sz="1400">
                <a:solidFill>
                  <a:schemeClr val="accent6"/>
                </a:solidFill>
              </a:defRPr>
            </a:lvl3pPr>
            <a:lvl4pPr>
              <a:buClr>
                <a:schemeClr val="tx2"/>
              </a:buClr>
              <a:defRPr sz="1400">
                <a:solidFill>
                  <a:schemeClr val="accent6"/>
                </a:solidFill>
              </a:defRPr>
            </a:lvl4pPr>
            <a:lvl5pPr>
              <a:defRPr sz="1400">
                <a:solidFill>
                  <a:schemeClr val="accent6"/>
                </a:solidFill>
              </a:defRPr>
            </a:lvl5pPr>
          </a:lstStyle>
          <a:p>
            <a:pPr lvl="0"/>
            <a:r>
              <a:rPr lang="en-GB" dirty="0"/>
              <a:t>Click to edit Master text styles</a:t>
            </a:r>
          </a:p>
          <a:p>
            <a:pPr lvl="1"/>
            <a:r>
              <a:rPr lang="en-GB" dirty="0"/>
              <a:t>Second level</a:t>
            </a:r>
          </a:p>
        </p:txBody>
      </p:sp>
    </p:spTree>
    <p:extLst>
      <p:ext uri="{BB962C8B-B14F-4D97-AF65-F5344CB8AC3E}">
        <p14:creationId xmlns:p14="http://schemas.microsoft.com/office/powerpoint/2010/main" val="2746506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966913" y="3322638"/>
            <a:ext cx="18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ato Regular"/>
              </a:defRPr>
            </a:lvl1pPr>
            <a:lvl2pPr marL="742950" indent="-285750">
              <a:defRPr>
                <a:solidFill>
                  <a:schemeClr val="tx1"/>
                </a:solidFill>
                <a:latin typeface="Lato Regular"/>
              </a:defRPr>
            </a:lvl2pPr>
            <a:lvl3pPr marL="1143000" indent="-228600">
              <a:defRPr>
                <a:solidFill>
                  <a:schemeClr val="tx1"/>
                </a:solidFill>
                <a:latin typeface="Lato Regular"/>
              </a:defRPr>
            </a:lvl3pPr>
            <a:lvl4pPr marL="1600200" indent="-228600">
              <a:defRPr>
                <a:solidFill>
                  <a:schemeClr val="tx1"/>
                </a:solidFill>
                <a:latin typeface="Lato Regular"/>
              </a:defRPr>
            </a:lvl4pPr>
            <a:lvl5pPr marL="2057400" indent="-228600">
              <a:defRPr>
                <a:solidFill>
                  <a:schemeClr val="tx1"/>
                </a:solidFill>
                <a:latin typeface="Lato Regular"/>
              </a:defRPr>
            </a:lvl5pPr>
            <a:lvl6pPr marL="2514600" indent="-228600" defTabSz="457200" fontAlgn="base">
              <a:spcBef>
                <a:spcPct val="0"/>
              </a:spcBef>
              <a:spcAft>
                <a:spcPct val="0"/>
              </a:spcAft>
              <a:defRPr>
                <a:solidFill>
                  <a:schemeClr val="tx1"/>
                </a:solidFill>
                <a:latin typeface="Lato Regular"/>
              </a:defRPr>
            </a:lvl6pPr>
            <a:lvl7pPr marL="2971800" indent="-228600" defTabSz="457200" fontAlgn="base">
              <a:spcBef>
                <a:spcPct val="0"/>
              </a:spcBef>
              <a:spcAft>
                <a:spcPct val="0"/>
              </a:spcAft>
              <a:defRPr>
                <a:solidFill>
                  <a:schemeClr val="tx1"/>
                </a:solidFill>
                <a:latin typeface="Lato Regular"/>
              </a:defRPr>
            </a:lvl7pPr>
            <a:lvl8pPr marL="3429000" indent="-228600" defTabSz="457200" fontAlgn="base">
              <a:spcBef>
                <a:spcPct val="0"/>
              </a:spcBef>
              <a:spcAft>
                <a:spcPct val="0"/>
              </a:spcAft>
              <a:defRPr>
                <a:solidFill>
                  <a:schemeClr val="tx1"/>
                </a:solidFill>
                <a:latin typeface="Lato Regular"/>
              </a:defRPr>
            </a:lvl8pPr>
            <a:lvl9pPr marL="3886200" indent="-228600" defTabSz="457200" fontAlgn="base">
              <a:spcBef>
                <a:spcPct val="0"/>
              </a:spcBef>
              <a:spcAft>
                <a:spcPct val="0"/>
              </a:spcAft>
              <a:defRPr>
                <a:solidFill>
                  <a:schemeClr val="tx1"/>
                </a:solidFill>
                <a:latin typeface="Lato Regular"/>
              </a:defRPr>
            </a:lvl9pPr>
          </a:lstStyle>
          <a:p>
            <a:pPr>
              <a:defRPr/>
            </a:pPr>
            <a:endParaRPr lang="en-US" altLang="zh-CN">
              <a:latin typeface="微软雅黑" pitchFamily="34" charset="-122"/>
              <a:ea typeface="微软雅黑" pitchFamily="34" charset="-122"/>
              <a:cs typeface="Arial Unicode MS" pitchFamily="34" charset="-122"/>
            </a:endParaRPr>
          </a:p>
        </p:txBody>
      </p:sp>
      <p:sp>
        <p:nvSpPr>
          <p:cNvPr id="2" name="Title 1"/>
          <p:cNvSpPr>
            <a:spLocks noGrp="1"/>
          </p:cNvSpPr>
          <p:nvPr>
            <p:ph type="title"/>
          </p:nvPr>
        </p:nvSpPr>
        <p:spPr/>
        <p:txBody>
          <a:bodyPr/>
          <a:lstStyle>
            <a:lvl1pPr>
              <a:defRPr>
                <a:latin typeface="微软雅黑" panose="020B0503020204020204" pitchFamily="34" charset="-122"/>
                <a:ea typeface="微软雅黑" panose="020B0503020204020204" pitchFamily="34" charset="-122"/>
                <a:cs typeface="Arial Unicode MS" panose="020B0604020202020204" pitchFamily="34" charset="-122"/>
              </a:defRPr>
            </a:lvl1pPr>
          </a:lstStyle>
          <a:p>
            <a:r>
              <a:rPr lang="en-GB" dirty="0"/>
              <a:t>Click to edit Master title style</a:t>
            </a:r>
          </a:p>
        </p:txBody>
      </p:sp>
      <p:sp>
        <p:nvSpPr>
          <p:cNvPr id="7" name="Content Placeholder 6"/>
          <p:cNvSpPr>
            <a:spLocks noGrp="1"/>
          </p:cNvSpPr>
          <p:nvPr>
            <p:ph sz="quarter" idx="10"/>
          </p:nvPr>
        </p:nvSpPr>
        <p:spPr>
          <a:xfrm>
            <a:off x="493712" y="1793875"/>
            <a:ext cx="7796847" cy="3586163"/>
          </a:xfrm>
        </p:spPr>
        <p:txBody>
          <a:bodyPr/>
          <a:lstStyle>
            <a:lvl1pPr>
              <a:spcAft>
                <a:spcPts val="800"/>
              </a:spcAft>
              <a:defRPr sz="2000">
                <a:solidFill>
                  <a:srgbClr val="40106C"/>
                </a:solidFill>
                <a:latin typeface="微软雅黑" panose="020B0503020204020204" pitchFamily="34" charset="-122"/>
                <a:ea typeface="微软雅黑" panose="020B0503020204020204" pitchFamily="34" charset="-122"/>
                <a:cs typeface="Arial Unicode MS" panose="020B0604020202020204" pitchFamily="34" charset="-122"/>
              </a:defRPr>
            </a:lvl1pPr>
            <a:lvl2pPr marL="230400" indent="-230400">
              <a:spcAft>
                <a:spcPts val="800"/>
              </a:spcAft>
              <a:buClr>
                <a:schemeClr val="tx2"/>
              </a:buClr>
              <a:buFont typeface="Arial"/>
              <a:buChar char="•"/>
              <a:defRPr sz="2000">
                <a:solidFill>
                  <a:schemeClr val="bg2"/>
                </a:solidFill>
                <a:latin typeface="微软雅黑" panose="020B0503020204020204" pitchFamily="34" charset="-122"/>
                <a:ea typeface="微软雅黑" panose="020B0503020204020204" pitchFamily="34" charset="-122"/>
                <a:cs typeface="Arial Unicode MS" panose="020B0604020202020204" pitchFamily="34" charset="-122"/>
              </a:defRPr>
            </a:lvl2pPr>
            <a:lvl3pPr marL="0" indent="0">
              <a:spcAft>
                <a:spcPts val="800"/>
              </a:spcAft>
              <a:buNone/>
              <a:defRPr sz="2000">
                <a:solidFill>
                  <a:schemeClr val="bg2"/>
                </a:solidFill>
                <a:latin typeface="微软雅黑" panose="020B0503020204020204" pitchFamily="34" charset="-122"/>
                <a:ea typeface="微软雅黑" panose="020B0503020204020204" pitchFamily="34" charset="-122"/>
                <a:cs typeface="Arial Unicode MS" panose="020B0604020202020204" pitchFamily="34" charset="-122"/>
              </a:defRPr>
            </a:lvl3pPr>
            <a:lvl4pPr marL="0" indent="0">
              <a:spcAft>
                <a:spcPts val="800"/>
              </a:spcAft>
              <a:buNone/>
              <a:defRPr sz="2000">
                <a:solidFill>
                  <a:schemeClr val="bg2"/>
                </a:solidFill>
                <a:latin typeface="微软雅黑" panose="020B0503020204020204" pitchFamily="34" charset="-122"/>
                <a:ea typeface="微软雅黑" panose="020B0503020204020204" pitchFamily="34" charset="-122"/>
                <a:cs typeface="Arial Unicode MS" panose="020B0604020202020204" pitchFamily="34" charset="-122"/>
              </a:defRPr>
            </a:lvl4pPr>
            <a:lvl5pPr>
              <a:spcAft>
                <a:spcPts val="800"/>
              </a:spcAft>
              <a:defRPr sz="2000">
                <a:solidFill>
                  <a:schemeClr val="bg2"/>
                </a:solidFill>
                <a:latin typeface="微软雅黑" panose="020B0503020204020204" pitchFamily="34" charset="-122"/>
                <a:ea typeface="微软雅黑" panose="020B0503020204020204" pitchFamily="34" charset="-122"/>
                <a:cs typeface="Arial Unicode MS" panose="020B0604020202020204" pitchFamily="34" charset="-122"/>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643961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image">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1966913" y="3322638"/>
            <a:ext cx="1857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Lato Regular"/>
              </a:defRPr>
            </a:lvl1pPr>
            <a:lvl2pPr marL="742950" indent="-285750">
              <a:defRPr>
                <a:solidFill>
                  <a:schemeClr val="tx1"/>
                </a:solidFill>
                <a:latin typeface="Lato Regular"/>
              </a:defRPr>
            </a:lvl2pPr>
            <a:lvl3pPr marL="1143000" indent="-228600">
              <a:defRPr>
                <a:solidFill>
                  <a:schemeClr val="tx1"/>
                </a:solidFill>
                <a:latin typeface="Lato Regular"/>
              </a:defRPr>
            </a:lvl3pPr>
            <a:lvl4pPr marL="1600200" indent="-228600">
              <a:defRPr>
                <a:solidFill>
                  <a:schemeClr val="tx1"/>
                </a:solidFill>
                <a:latin typeface="Lato Regular"/>
              </a:defRPr>
            </a:lvl4pPr>
            <a:lvl5pPr marL="2057400" indent="-228600">
              <a:defRPr>
                <a:solidFill>
                  <a:schemeClr val="tx1"/>
                </a:solidFill>
                <a:latin typeface="Lato Regular"/>
              </a:defRPr>
            </a:lvl5pPr>
            <a:lvl6pPr marL="2514600" indent="-228600" defTabSz="457200" fontAlgn="base">
              <a:spcBef>
                <a:spcPct val="0"/>
              </a:spcBef>
              <a:spcAft>
                <a:spcPct val="0"/>
              </a:spcAft>
              <a:defRPr>
                <a:solidFill>
                  <a:schemeClr val="tx1"/>
                </a:solidFill>
                <a:latin typeface="Lato Regular"/>
              </a:defRPr>
            </a:lvl6pPr>
            <a:lvl7pPr marL="2971800" indent="-228600" defTabSz="457200" fontAlgn="base">
              <a:spcBef>
                <a:spcPct val="0"/>
              </a:spcBef>
              <a:spcAft>
                <a:spcPct val="0"/>
              </a:spcAft>
              <a:defRPr>
                <a:solidFill>
                  <a:schemeClr val="tx1"/>
                </a:solidFill>
                <a:latin typeface="Lato Regular"/>
              </a:defRPr>
            </a:lvl7pPr>
            <a:lvl8pPr marL="3429000" indent="-228600" defTabSz="457200" fontAlgn="base">
              <a:spcBef>
                <a:spcPct val="0"/>
              </a:spcBef>
              <a:spcAft>
                <a:spcPct val="0"/>
              </a:spcAft>
              <a:defRPr>
                <a:solidFill>
                  <a:schemeClr val="tx1"/>
                </a:solidFill>
                <a:latin typeface="Lato Regular"/>
              </a:defRPr>
            </a:lvl8pPr>
            <a:lvl9pPr marL="3886200" indent="-228600" defTabSz="457200" fontAlgn="base">
              <a:spcBef>
                <a:spcPct val="0"/>
              </a:spcBef>
              <a:spcAft>
                <a:spcPct val="0"/>
              </a:spcAft>
              <a:defRPr>
                <a:solidFill>
                  <a:schemeClr val="tx1"/>
                </a:solidFill>
                <a:latin typeface="Lato Regular"/>
              </a:defRPr>
            </a:lvl9pPr>
          </a:lstStyle>
          <a:p>
            <a:pPr>
              <a:defRPr/>
            </a:pPr>
            <a:endParaRPr lang="en-US" altLang="zh-CN">
              <a:latin typeface="微软雅黑" pitchFamily="34" charset="-122"/>
              <a:ea typeface="微软雅黑" pitchFamily="34" charset="-122"/>
              <a:cs typeface="Arial Unicode MS" pitchFamily="34" charset="-122"/>
            </a:endParaRPr>
          </a:p>
        </p:txBody>
      </p:sp>
      <p:sp>
        <p:nvSpPr>
          <p:cNvPr id="2" name="Title 1"/>
          <p:cNvSpPr>
            <a:spLocks noGrp="1"/>
          </p:cNvSpPr>
          <p:nvPr>
            <p:ph type="title"/>
          </p:nvPr>
        </p:nvSpPr>
        <p:spPr>
          <a:xfrm>
            <a:off x="507600" y="507600"/>
            <a:ext cx="3888554" cy="608400"/>
          </a:xfrm>
        </p:spPr>
        <p:txBody>
          <a:bodyPr/>
          <a:lstStyle>
            <a:lvl1pPr>
              <a:defRPr>
                <a:latin typeface="微软雅黑" panose="020B0503020204020204" pitchFamily="34" charset="-122"/>
                <a:ea typeface="微软雅黑" panose="020B0503020204020204" pitchFamily="34" charset="-122"/>
                <a:cs typeface="Arial Unicode MS" panose="020B0604020202020204" pitchFamily="34" charset="-122"/>
              </a:defRPr>
            </a:lvl1pPr>
          </a:lstStyle>
          <a:p>
            <a:r>
              <a:rPr lang="en-GB" dirty="0"/>
              <a:t>Click to edit Master title style</a:t>
            </a:r>
          </a:p>
        </p:txBody>
      </p:sp>
      <p:sp>
        <p:nvSpPr>
          <p:cNvPr id="7" name="Content Placeholder 6"/>
          <p:cNvSpPr>
            <a:spLocks noGrp="1"/>
          </p:cNvSpPr>
          <p:nvPr>
            <p:ph sz="quarter" idx="10"/>
          </p:nvPr>
        </p:nvSpPr>
        <p:spPr>
          <a:xfrm>
            <a:off x="493712" y="1793875"/>
            <a:ext cx="3912211" cy="4840605"/>
          </a:xfrm>
        </p:spPr>
        <p:txBody>
          <a:bodyPr/>
          <a:lstStyle>
            <a:lvl1pPr>
              <a:spcAft>
                <a:spcPts val="800"/>
              </a:spcAft>
              <a:defRPr sz="2000">
                <a:latin typeface="微软雅黑" panose="020B0503020204020204" pitchFamily="34" charset="-122"/>
                <a:ea typeface="微软雅黑" panose="020B0503020204020204" pitchFamily="34" charset="-122"/>
                <a:cs typeface="Arial Unicode MS" panose="020B0604020202020204" pitchFamily="34" charset="-122"/>
              </a:defRPr>
            </a:lvl1pPr>
            <a:lvl2pPr marL="230400" indent="-230400">
              <a:spcAft>
                <a:spcPts val="800"/>
              </a:spcAft>
              <a:buClr>
                <a:schemeClr val="tx2"/>
              </a:buClr>
              <a:buFont typeface="Arial"/>
              <a:buChar char="•"/>
              <a:defRPr sz="2000">
                <a:solidFill>
                  <a:schemeClr val="bg2"/>
                </a:solidFill>
                <a:latin typeface="微软雅黑" panose="020B0503020204020204" pitchFamily="34" charset="-122"/>
                <a:ea typeface="微软雅黑" panose="020B0503020204020204" pitchFamily="34" charset="-122"/>
                <a:cs typeface="Arial Unicode MS" panose="020B0604020202020204" pitchFamily="34" charset="-122"/>
              </a:defRPr>
            </a:lvl2pPr>
            <a:lvl3pPr marL="0" indent="0">
              <a:spcAft>
                <a:spcPts val="800"/>
              </a:spcAft>
              <a:buNone/>
              <a:defRPr sz="2000">
                <a:solidFill>
                  <a:schemeClr val="bg2"/>
                </a:solidFill>
                <a:latin typeface="微软雅黑" panose="020B0503020204020204" pitchFamily="34" charset="-122"/>
                <a:ea typeface="微软雅黑" panose="020B0503020204020204" pitchFamily="34" charset="-122"/>
                <a:cs typeface="Arial Unicode MS" panose="020B0604020202020204" pitchFamily="34" charset="-122"/>
              </a:defRPr>
            </a:lvl3pPr>
            <a:lvl4pPr marL="0" indent="0">
              <a:spcAft>
                <a:spcPts val="800"/>
              </a:spcAft>
              <a:buNone/>
              <a:defRPr sz="2000">
                <a:solidFill>
                  <a:schemeClr val="bg2"/>
                </a:solidFill>
                <a:latin typeface="微软雅黑" panose="020B0503020204020204" pitchFamily="34" charset="-122"/>
                <a:ea typeface="微软雅黑" panose="020B0503020204020204" pitchFamily="34" charset="-122"/>
                <a:cs typeface="Arial Unicode MS" panose="020B0604020202020204" pitchFamily="34" charset="-122"/>
              </a:defRPr>
            </a:lvl4pPr>
            <a:lvl5pPr>
              <a:spcAft>
                <a:spcPts val="800"/>
              </a:spcAft>
              <a:defRPr sz="2000">
                <a:solidFill>
                  <a:schemeClr val="bg2"/>
                </a:solidFill>
                <a:latin typeface="微软雅黑" panose="020B0503020204020204" pitchFamily="34" charset="-122"/>
                <a:ea typeface="微软雅黑" panose="020B0503020204020204" pitchFamily="34" charset="-122"/>
                <a:cs typeface="Arial Unicode MS" panose="020B0604020202020204" pitchFamily="34" charset="-122"/>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Picture Placeholder 3"/>
          <p:cNvSpPr>
            <a:spLocks noGrp="1"/>
          </p:cNvSpPr>
          <p:nvPr>
            <p:ph type="pic" sz="quarter" idx="11"/>
          </p:nvPr>
        </p:nvSpPr>
        <p:spPr>
          <a:xfrm>
            <a:off x="4572391" y="0"/>
            <a:ext cx="4571609" cy="6858000"/>
          </a:xfrm>
        </p:spPr>
        <p:txBody>
          <a:bodyPr rtlCol="0">
            <a:noAutofit/>
          </a:bodyPr>
          <a:lstStyle>
            <a:lvl1pPr>
              <a:defRPr>
                <a:latin typeface="微软雅黑" panose="020B0503020204020204" pitchFamily="34" charset="-122"/>
                <a:ea typeface="微软雅黑" panose="020B0503020204020204" pitchFamily="34" charset="-122"/>
                <a:cs typeface="Arial Unicode MS" panose="020B0604020202020204" pitchFamily="34" charset="-122"/>
              </a:defRPr>
            </a:lvl1pPr>
          </a:lstStyle>
          <a:p>
            <a:pPr lvl="0"/>
            <a:endParaRPr lang="en-GB" noProof="0" dirty="0"/>
          </a:p>
        </p:txBody>
      </p:sp>
    </p:spTree>
    <p:extLst>
      <p:ext uri="{BB962C8B-B14F-4D97-AF65-F5344CB8AC3E}">
        <p14:creationId xmlns:p14="http://schemas.microsoft.com/office/powerpoint/2010/main" val="396347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ext layout 3">
    <p:spTree>
      <p:nvGrpSpPr>
        <p:cNvPr id="1" name=""/>
        <p:cNvGrpSpPr/>
        <p:nvPr/>
      </p:nvGrpSpPr>
      <p:grpSpPr>
        <a:xfrm>
          <a:off x="0" y="0"/>
          <a:ext cx="0" cy="0"/>
          <a:chOff x="0" y="0"/>
          <a:chExt cx="0" cy="0"/>
        </a:xfrm>
      </p:grpSpPr>
      <p:sp>
        <p:nvSpPr>
          <p:cNvPr id="7" name="Picture Placeholder 3"/>
          <p:cNvSpPr>
            <a:spLocks noGrp="1"/>
          </p:cNvSpPr>
          <p:nvPr>
            <p:ph type="pic" sz="quarter" idx="11"/>
          </p:nvPr>
        </p:nvSpPr>
        <p:spPr>
          <a:xfrm>
            <a:off x="7781537" y="-2"/>
            <a:ext cx="1371600" cy="2287369"/>
          </a:xfrm>
        </p:spPr>
        <p:txBody>
          <a:bodyPr rtlCol="0">
            <a:noAutofit/>
          </a:bodyPr>
          <a:lstStyle>
            <a:lvl1pPr>
              <a:defRPr sz="1050">
                <a:latin typeface="微软雅黑" panose="020B0503020204020204" pitchFamily="34" charset="-122"/>
                <a:ea typeface="微软雅黑" panose="020B0503020204020204" pitchFamily="34" charset="-122"/>
                <a:cs typeface="Arial Unicode MS" panose="020B0604020202020204" pitchFamily="34" charset="-122"/>
              </a:defRPr>
            </a:lvl1pPr>
          </a:lstStyle>
          <a:p>
            <a:pPr lvl="0"/>
            <a:endParaRPr lang="en-GB" noProof="0"/>
          </a:p>
        </p:txBody>
      </p:sp>
      <p:sp>
        <p:nvSpPr>
          <p:cNvPr id="15" name="Picture Placeholder 3"/>
          <p:cNvSpPr>
            <a:spLocks noGrp="1"/>
          </p:cNvSpPr>
          <p:nvPr>
            <p:ph type="pic" sz="quarter" idx="12"/>
          </p:nvPr>
        </p:nvSpPr>
        <p:spPr>
          <a:xfrm>
            <a:off x="7781537" y="2279650"/>
            <a:ext cx="1371600" cy="2285999"/>
          </a:xfrm>
        </p:spPr>
        <p:txBody>
          <a:bodyPr rtlCol="0">
            <a:noAutofit/>
          </a:bodyPr>
          <a:lstStyle>
            <a:lvl1pPr>
              <a:defRPr sz="1050">
                <a:latin typeface="微软雅黑" panose="020B0503020204020204" pitchFamily="34" charset="-122"/>
                <a:ea typeface="微软雅黑" panose="020B0503020204020204" pitchFamily="34" charset="-122"/>
                <a:cs typeface="Arial Unicode MS" panose="020B0604020202020204" pitchFamily="34" charset="-122"/>
              </a:defRPr>
            </a:lvl1pPr>
          </a:lstStyle>
          <a:p>
            <a:pPr lvl="0"/>
            <a:endParaRPr lang="en-GB" noProof="0"/>
          </a:p>
        </p:txBody>
      </p:sp>
      <p:sp>
        <p:nvSpPr>
          <p:cNvPr id="17" name="Picture Placeholder 3"/>
          <p:cNvSpPr>
            <a:spLocks noGrp="1"/>
          </p:cNvSpPr>
          <p:nvPr>
            <p:ph type="pic" sz="quarter" idx="13"/>
          </p:nvPr>
        </p:nvSpPr>
        <p:spPr>
          <a:xfrm>
            <a:off x="7781537" y="4554823"/>
            <a:ext cx="1371600" cy="2303178"/>
          </a:xfrm>
        </p:spPr>
        <p:txBody>
          <a:bodyPr rtlCol="0">
            <a:noAutofit/>
          </a:bodyPr>
          <a:lstStyle>
            <a:lvl1pPr>
              <a:defRPr sz="1050">
                <a:latin typeface="微软雅黑" panose="020B0503020204020204" pitchFamily="34" charset="-122"/>
                <a:ea typeface="微软雅黑" panose="020B0503020204020204" pitchFamily="34" charset="-122"/>
                <a:cs typeface="Arial Unicode MS" panose="020B0604020202020204" pitchFamily="34" charset="-122"/>
              </a:defRPr>
            </a:lvl1pPr>
          </a:lstStyle>
          <a:p>
            <a:pPr lvl="0"/>
            <a:endParaRPr lang="en-GB" noProof="0"/>
          </a:p>
        </p:txBody>
      </p:sp>
      <p:sp>
        <p:nvSpPr>
          <p:cNvPr id="11" name="Title 1"/>
          <p:cNvSpPr>
            <a:spLocks noGrp="1"/>
          </p:cNvSpPr>
          <p:nvPr>
            <p:ph type="title"/>
          </p:nvPr>
        </p:nvSpPr>
        <p:spPr>
          <a:xfrm>
            <a:off x="507600" y="507600"/>
            <a:ext cx="7124200" cy="608400"/>
          </a:xfrm>
        </p:spPr>
        <p:txBody>
          <a:bodyPr/>
          <a:lstStyle>
            <a:lvl1pPr>
              <a:defRPr>
                <a:latin typeface="微软雅黑" panose="020B0503020204020204" pitchFamily="34" charset="-122"/>
                <a:ea typeface="微软雅黑" panose="020B0503020204020204" pitchFamily="34" charset="-122"/>
                <a:cs typeface="Arial Unicode MS" panose="020B0604020202020204" pitchFamily="34" charset="-122"/>
              </a:defRPr>
            </a:lvl1pPr>
          </a:lstStyle>
          <a:p>
            <a:r>
              <a:rPr lang="en-GB" dirty="0"/>
              <a:t>Click to edit Master title style</a:t>
            </a:r>
          </a:p>
        </p:txBody>
      </p:sp>
      <p:sp>
        <p:nvSpPr>
          <p:cNvPr id="16" name="Content Placeholder 6"/>
          <p:cNvSpPr>
            <a:spLocks noGrp="1"/>
          </p:cNvSpPr>
          <p:nvPr>
            <p:ph sz="quarter" idx="10"/>
          </p:nvPr>
        </p:nvSpPr>
        <p:spPr>
          <a:xfrm>
            <a:off x="493713" y="1793875"/>
            <a:ext cx="7146608" cy="3586163"/>
          </a:xfrm>
        </p:spPr>
        <p:txBody>
          <a:bodyPr/>
          <a:lstStyle>
            <a:lvl1pPr>
              <a:spcAft>
                <a:spcPts val="800"/>
              </a:spcAft>
              <a:defRPr sz="2000">
                <a:solidFill>
                  <a:schemeClr val="tx2"/>
                </a:solidFill>
                <a:latin typeface="微软雅黑" panose="020B0503020204020204" pitchFamily="34" charset="-122"/>
                <a:ea typeface="微软雅黑" panose="020B0503020204020204" pitchFamily="34" charset="-122"/>
                <a:cs typeface="Arial Unicode MS" panose="020B0604020202020204" pitchFamily="34" charset="-122"/>
              </a:defRPr>
            </a:lvl1pPr>
            <a:lvl2pPr marL="230400" indent="-230400">
              <a:spcAft>
                <a:spcPts val="800"/>
              </a:spcAft>
              <a:buClr>
                <a:schemeClr val="tx2"/>
              </a:buClr>
              <a:buFont typeface="Arial"/>
              <a:buChar char="•"/>
              <a:defRPr sz="2000">
                <a:solidFill>
                  <a:schemeClr val="bg2"/>
                </a:solidFill>
                <a:latin typeface="微软雅黑" panose="020B0503020204020204" pitchFamily="34" charset="-122"/>
                <a:ea typeface="微软雅黑" panose="020B0503020204020204" pitchFamily="34" charset="-122"/>
                <a:cs typeface="Arial Unicode MS" panose="020B0604020202020204" pitchFamily="34" charset="-122"/>
              </a:defRPr>
            </a:lvl2pPr>
            <a:lvl3pPr marL="0" indent="0">
              <a:spcAft>
                <a:spcPts val="800"/>
              </a:spcAft>
              <a:buNone/>
              <a:defRPr sz="2000">
                <a:solidFill>
                  <a:schemeClr val="bg2"/>
                </a:solidFill>
                <a:latin typeface="微软雅黑" panose="020B0503020204020204" pitchFamily="34" charset="-122"/>
                <a:ea typeface="微软雅黑" panose="020B0503020204020204" pitchFamily="34" charset="-122"/>
                <a:cs typeface="Arial Unicode MS" panose="020B0604020202020204" pitchFamily="34" charset="-122"/>
              </a:defRPr>
            </a:lvl3pPr>
            <a:lvl4pPr marL="0" indent="0">
              <a:spcAft>
                <a:spcPts val="800"/>
              </a:spcAft>
              <a:buNone/>
              <a:defRPr sz="2000">
                <a:solidFill>
                  <a:schemeClr val="bg2"/>
                </a:solidFill>
                <a:latin typeface="微软雅黑" panose="020B0503020204020204" pitchFamily="34" charset="-122"/>
                <a:ea typeface="微软雅黑" panose="020B0503020204020204" pitchFamily="34" charset="-122"/>
                <a:cs typeface="Arial Unicode MS" panose="020B0604020202020204" pitchFamily="34" charset="-122"/>
              </a:defRPr>
            </a:lvl4pPr>
            <a:lvl5pPr>
              <a:spcAft>
                <a:spcPts val="800"/>
              </a:spcAft>
              <a:defRPr sz="2000">
                <a:solidFill>
                  <a:schemeClr val="bg2"/>
                </a:solidFill>
                <a:latin typeface="微软雅黑" panose="020B0503020204020204" pitchFamily="34" charset="-122"/>
                <a:ea typeface="微软雅黑" panose="020B0503020204020204" pitchFamily="34" charset="-122"/>
                <a:cs typeface="Arial Unicode MS" panose="020B0604020202020204" pitchFamily="34" charset="-122"/>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727171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xt layout 4">
    <p:spTree>
      <p:nvGrpSpPr>
        <p:cNvPr id="1" name=""/>
        <p:cNvGrpSpPr/>
        <p:nvPr/>
      </p:nvGrpSpPr>
      <p:grpSpPr>
        <a:xfrm>
          <a:off x="0" y="0"/>
          <a:ext cx="0" cy="0"/>
          <a:chOff x="0" y="0"/>
          <a:chExt cx="0" cy="0"/>
        </a:xfrm>
      </p:grpSpPr>
      <p:sp>
        <p:nvSpPr>
          <p:cNvPr id="4" name="object 3"/>
          <p:cNvSpPr>
            <a:spLocks/>
          </p:cNvSpPr>
          <p:nvPr userDrawn="1"/>
        </p:nvSpPr>
        <p:spPr bwMode="auto">
          <a:xfrm>
            <a:off x="6931025" y="4886325"/>
            <a:ext cx="2225675" cy="1971675"/>
          </a:xfrm>
          <a:custGeom>
            <a:avLst/>
            <a:gdLst>
              <a:gd name="T0" fmla="*/ 2225460 w 2226309"/>
              <a:gd name="T1" fmla="*/ 0 h 1971675"/>
              <a:gd name="T2" fmla="*/ 2143799 w 2226309"/>
              <a:gd name="T3" fmla="*/ 126943 h 1971675"/>
              <a:gd name="T4" fmla="*/ 2058595 w 2226309"/>
              <a:gd name="T5" fmla="*/ 251326 h 1971675"/>
              <a:gd name="T6" fmla="*/ 1969915 w 2226309"/>
              <a:gd name="T7" fmla="*/ 373079 h 1971675"/>
              <a:gd name="T8" fmla="*/ 1877832 w 2226309"/>
              <a:gd name="T9" fmla="*/ 492130 h 1971675"/>
              <a:gd name="T10" fmla="*/ 1782418 w 2226309"/>
              <a:gd name="T11" fmla="*/ 608407 h 1971675"/>
              <a:gd name="T12" fmla="*/ 1683744 w 2226309"/>
              <a:gd name="T13" fmla="*/ 721840 h 1971675"/>
              <a:gd name="T14" fmla="*/ 1581882 w 2226309"/>
              <a:gd name="T15" fmla="*/ 832356 h 1971675"/>
              <a:gd name="T16" fmla="*/ 1476902 w 2226309"/>
              <a:gd name="T17" fmla="*/ 939885 h 1971675"/>
              <a:gd name="T18" fmla="*/ 1368877 w 2226309"/>
              <a:gd name="T19" fmla="*/ 1044354 h 1971675"/>
              <a:gd name="T20" fmla="*/ 1257878 w 2226309"/>
              <a:gd name="T21" fmla="*/ 1145693 h 1971675"/>
              <a:gd name="T22" fmla="*/ 1143975 w 2226309"/>
              <a:gd name="T23" fmla="*/ 1243831 h 1971675"/>
              <a:gd name="T24" fmla="*/ 1027241 w 2226309"/>
              <a:gd name="T25" fmla="*/ 1338695 h 1971675"/>
              <a:gd name="T26" fmla="*/ 907746 w 2226309"/>
              <a:gd name="T27" fmla="*/ 1430214 h 1971675"/>
              <a:gd name="T28" fmla="*/ 785564 w 2226309"/>
              <a:gd name="T29" fmla="*/ 1518318 h 1971675"/>
              <a:gd name="T30" fmla="*/ 660764 w 2226309"/>
              <a:gd name="T31" fmla="*/ 1602934 h 1971675"/>
              <a:gd name="T32" fmla="*/ 533417 w 2226309"/>
              <a:gd name="T33" fmla="*/ 1683991 h 1971675"/>
              <a:gd name="T34" fmla="*/ 403596 w 2226309"/>
              <a:gd name="T35" fmla="*/ 1761418 h 1971675"/>
              <a:gd name="T36" fmla="*/ 271372 w 2226309"/>
              <a:gd name="T37" fmla="*/ 1835144 h 1971675"/>
              <a:gd name="T38" fmla="*/ 136816 w 2226309"/>
              <a:gd name="T39" fmla="*/ 1905096 h 1971675"/>
              <a:gd name="T40" fmla="*/ 0 w 2226309"/>
              <a:gd name="T41" fmla="*/ 1971205 h 1971675"/>
              <a:gd name="T42" fmla="*/ 2225460 w 2226309"/>
              <a:gd name="T43" fmla="*/ 1971205 h 1971675"/>
              <a:gd name="T44" fmla="*/ 2225460 w 2226309"/>
              <a:gd name="T45" fmla="*/ 0 h 197167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226309" h="1971675">
                <a:moveTo>
                  <a:pt x="2226094" y="0"/>
                </a:moveTo>
                <a:lnTo>
                  <a:pt x="2144410" y="126943"/>
                </a:lnTo>
                <a:lnTo>
                  <a:pt x="2059181" y="251326"/>
                </a:lnTo>
                <a:lnTo>
                  <a:pt x="1970476" y="373079"/>
                </a:lnTo>
                <a:lnTo>
                  <a:pt x="1878367" y="492130"/>
                </a:lnTo>
                <a:lnTo>
                  <a:pt x="1782926" y="608407"/>
                </a:lnTo>
                <a:lnTo>
                  <a:pt x="1684224" y="721840"/>
                </a:lnTo>
                <a:lnTo>
                  <a:pt x="1582333" y="832356"/>
                </a:lnTo>
                <a:lnTo>
                  <a:pt x="1477323" y="939885"/>
                </a:lnTo>
                <a:lnTo>
                  <a:pt x="1369267" y="1044354"/>
                </a:lnTo>
                <a:lnTo>
                  <a:pt x="1258236" y="1145693"/>
                </a:lnTo>
                <a:lnTo>
                  <a:pt x="1144301" y="1243831"/>
                </a:lnTo>
                <a:lnTo>
                  <a:pt x="1027534" y="1338695"/>
                </a:lnTo>
                <a:lnTo>
                  <a:pt x="908005" y="1430214"/>
                </a:lnTo>
                <a:lnTo>
                  <a:pt x="785788" y="1518318"/>
                </a:lnTo>
                <a:lnTo>
                  <a:pt x="660952" y="1602934"/>
                </a:lnTo>
                <a:lnTo>
                  <a:pt x="533569" y="1683991"/>
                </a:lnTo>
                <a:lnTo>
                  <a:pt x="403711" y="1761418"/>
                </a:lnTo>
                <a:lnTo>
                  <a:pt x="271449" y="1835144"/>
                </a:lnTo>
                <a:lnTo>
                  <a:pt x="136855" y="1905096"/>
                </a:lnTo>
                <a:lnTo>
                  <a:pt x="0" y="1971205"/>
                </a:lnTo>
                <a:lnTo>
                  <a:pt x="2226094" y="1971205"/>
                </a:lnTo>
                <a:lnTo>
                  <a:pt x="2226094" y="0"/>
                </a:lnTo>
                <a:close/>
              </a:path>
            </a:pathLst>
          </a:custGeom>
          <a:solidFill>
            <a:srgbClr val="FFFFFF">
              <a:alpha val="79999"/>
            </a:srgbClr>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zh-CN" altLang="en-US"/>
          </a:p>
        </p:txBody>
      </p:sp>
      <p:sp>
        <p:nvSpPr>
          <p:cNvPr id="8" name="Title 1"/>
          <p:cNvSpPr>
            <a:spLocks noGrp="1"/>
          </p:cNvSpPr>
          <p:nvPr>
            <p:ph type="title"/>
          </p:nvPr>
        </p:nvSpPr>
        <p:spPr>
          <a:xfrm>
            <a:off x="507600" y="507600"/>
            <a:ext cx="7124200" cy="608400"/>
          </a:xfrm>
        </p:spPr>
        <p:txBody>
          <a:bodyPr/>
          <a:lstStyle>
            <a:lvl1pPr>
              <a:defRPr>
                <a:latin typeface="微软雅黑" panose="020B0503020204020204" pitchFamily="34" charset="-122"/>
                <a:ea typeface="微软雅黑" panose="020B0503020204020204" pitchFamily="34" charset="-122"/>
                <a:cs typeface="Arial Unicode MS" panose="020B0604020202020204" pitchFamily="34" charset="-122"/>
              </a:defRPr>
            </a:lvl1pPr>
          </a:lstStyle>
          <a:p>
            <a:r>
              <a:rPr lang="en-GB" dirty="0"/>
              <a:t>Click to edit Master title style</a:t>
            </a:r>
          </a:p>
        </p:txBody>
      </p:sp>
      <p:sp>
        <p:nvSpPr>
          <p:cNvPr id="9" name="Content Placeholder 6"/>
          <p:cNvSpPr>
            <a:spLocks noGrp="1"/>
          </p:cNvSpPr>
          <p:nvPr>
            <p:ph sz="quarter" idx="10"/>
          </p:nvPr>
        </p:nvSpPr>
        <p:spPr>
          <a:xfrm>
            <a:off x="493713" y="1793875"/>
            <a:ext cx="7146608" cy="3586163"/>
          </a:xfrm>
        </p:spPr>
        <p:txBody>
          <a:bodyPr/>
          <a:lstStyle>
            <a:lvl1pPr>
              <a:spcAft>
                <a:spcPts val="800"/>
              </a:spcAft>
              <a:defRPr sz="2000">
                <a:solidFill>
                  <a:schemeClr val="tx2"/>
                </a:solidFill>
                <a:latin typeface="微软雅黑" panose="020B0503020204020204" pitchFamily="34" charset="-122"/>
                <a:ea typeface="微软雅黑" panose="020B0503020204020204" pitchFamily="34" charset="-122"/>
                <a:cs typeface="Arial Unicode MS" panose="020B0604020202020204" pitchFamily="34" charset="-122"/>
              </a:defRPr>
            </a:lvl1pPr>
            <a:lvl2pPr marL="230400" indent="-230400">
              <a:spcAft>
                <a:spcPts val="800"/>
              </a:spcAft>
              <a:buClr>
                <a:schemeClr val="tx2"/>
              </a:buClr>
              <a:buFont typeface="Arial"/>
              <a:buChar char="•"/>
              <a:defRPr sz="2000">
                <a:solidFill>
                  <a:srgbClr val="5A5B5D"/>
                </a:solidFill>
                <a:latin typeface="微软雅黑" panose="020B0503020204020204" pitchFamily="34" charset="-122"/>
                <a:ea typeface="微软雅黑" panose="020B0503020204020204" pitchFamily="34" charset="-122"/>
                <a:cs typeface="Arial Unicode MS" panose="020B0604020202020204" pitchFamily="34" charset="-122"/>
              </a:defRPr>
            </a:lvl2pPr>
            <a:lvl3pPr marL="0" indent="0">
              <a:spcAft>
                <a:spcPts val="800"/>
              </a:spcAft>
              <a:buNone/>
              <a:defRPr sz="2000">
                <a:solidFill>
                  <a:srgbClr val="5A5B5D"/>
                </a:solidFill>
                <a:latin typeface="微软雅黑" panose="020B0503020204020204" pitchFamily="34" charset="-122"/>
                <a:ea typeface="微软雅黑" panose="020B0503020204020204" pitchFamily="34" charset="-122"/>
                <a:cs typeface="Arial Unicode MS" panose="020B0604020202020204" pitchFamily="34" charset="-122"/>
              </a:defRPr>
            </a:lvl3pPr>
            <a:lvl4pPr marL="0" indent="0">
              <a:spcAft>
                <a:spcPts val="800"/>
              </a:spcAft>
              <a:buNone/>
              <a:defRPr sz="2000">
                <a:solidFill>
                  <a:srgbClr val="5A5B5D"/>
                </a:solidFill>
                <a:latin typeface="微软雅黑" panose="020B0503020204020204" pitchFamily="34" charset="-122"/>
                <a:ea typeface="微软雅黑" panose="020B0503020204020204" pitchFamily="34" charset="-122"/>
                <a:cs typeface="Arial Unicode MS" panose="020B0604020202020204" pitchFamily="34" charset="-122"/>
              </a:defRPr>
            </a:lvl4pPr>
            <a:lvl5pPr>
              <a:spcAft>
                <a:spcPts val="800"/>
              </a:spcAft>
              <a:defRPr sz="2000">
                <a:solidFill>
                  <a:srgbClr val="5A5B5D"/>
                </a:solidFill>
                <a:latin typeface="微软雅黑" panose="020B0503020204020204" pitchFamily="34" charset="-122"/>
                <a:ea typeface="微软雅黑" panose="020B0503020204020204" pitchFamily="34" charset="-122"/>
                <a:cs typeface="Arial Unicode MS" panose="020B0604020202020204" pitchFamily="34" charset="-122"/>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455238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Text layout 4">
    <p:spTree>
      <p:nvGrpSpPr>
        <p:cNvPr id="1" name=""/>
        <p:cNvGrpSpPr/>
        <p:nvPr/>
      </p:nvGrpSpPr>
      <p:grpSpPr>
        <a:xfrm>
          <a:off x="0" y="0"/>
          <a:ext cx="0" cy="0"/>
          <a:chOff x="0" y="0"/>
          <a:chExt cx="0" cy="0"/>
        </a:xfrm>
      </p:grpSpPr>
      <p:sp>
        <p:nvSpPr>
          <p:cNvPr id="8" name="Title 1"/>
          <p:cNvSpPr>
            <a:spLocks noGrp="1"/>
          </p:cNvSpPr>
          <p:nvPr>
            <p:ph type="title"/>
          </p:nvPr>
        </p:nvSpPr>
        <p:spPr>
          <a:xfrm>
            <a:off x="507600" y="507600"/>
            <a:ext cx="7124200" cy="608400"/>
          </a:xfrm>
        </p:spPr>
        <p:txBody>
          <a:bodyPr/>
          <a:lstStyle>
            <a:lvl1pPr>
              <a:defRPr>
                <a:latin typeface="微软雅黑" panose="020B0503020204020204" pitchFamily="34" charset="-122"/>
                <a:ea typeface="微软雅黑" panose="020B0503020204020204" pitchFamily="34" charset="-122"/>
                <a:cs typeface="Arial Unicode MS" panose="020B0604020202020204" pitchFamily="34" charset="-122"/>
              </a:defRPr>
            </a:lvl1pPr>
          </a:lstStyle>
          <a:p>
            <a:r>
              <a:rPr lang="en-GB" dirty="0"/>
              <a:t>Click to edit Master title style</a:t>
            </a:r>
          </a:p>
        </p:txBody>
      </p:sp>
      <p:sp>
        <p:nvSpPr>
          <p:cNvPr id="9" name="Content Placeholder 6"/>
          <p:cNvSpPr>
            <a:spLocks noGrp="1"/>
          </p:cNvSpPr>
          <p:nvPr>
            <p:ph sz="quarter" idx="10"/>
          </p:nvPr>
        </p:nvSpPr>
        <p:spPr>
          <a:xfrm>
            <a:off x="493713" y="1793875"/>
            <a:ext cx="7146608" cy="3586163"/>
          </a:xfrm>
        </p:spPr>
        <p:txBody>
          <a:bodyPr/>
          <a:lstStyle>
            <a:lvl1pPr>
              <a:spcAft>
                <a:spcPts val="800"/>
              </a:spcAft>
              <a:defRPr sz="2000">
                <a:solidFill>
                  <a:schemeClr val="tx2"/>
                </a:solidFill>
                <a:latin typeface="微软雅黑" panose="020B0503020204020204" pitchFamily="34" charset="-122"/>
                <a:ea typeface="微软雅黑" panose="020B0503020204020204" pitchFamily="34" charset="-122"/>
                <a:cs typeface="Arial Unicode MS" panose="020B0604020202020204" pitchFamily="34" charset="-122"/>
              </a:defRPr>
            </a:lvl1pPr>
            <a:lvl2pPr marL="230400" indent="-230400">
              <a:spcAft>
                <a:spcPts val="800"/>
              </a:spcAft>
              <a:buClr>
                <a:schemeClr val="tx2"/>
              </a:buClr>
              <a:buFont typeface="Arial"/>
              <a:buChar char="•"/>
              <a:defRPr sz="2000">
                <a:solidFill>
                  <a:schemeClr val="bg2"/>
                </a:solidFill>
                <a:latin typeface="微软雅黑" panose="020B0503020204020204" pitchFamily="34" charset="-122"/>
                <a:ea typeface="微软雅黑" panose="020B0503020204020204" pitchFamily="34" charset="-122"/>
                <a:cs typeface="Arial Unicode MS" panose="020B0604020202020204" pitchFamily="34" charset="-122"/>
              </a:defRPr>
            </a:lvl2pPr>
            <a:lvl3pPr marL="0" indent="0">
              <a:spcAft>
                <a:spcPts val="800"/>
              </a:spcAft>
              <a:buNone/>
              <a:defRPr sz="2000">
                <a:solidFill>
                  <a:schemeClr val="bg2"/>
                </a:solidFill>
                <a:latin typeface="微软雅黑" panose="020B0503020204020204" pitchFamily="34" charset="-122"/>
                <a:ea typeface="微软雅黑" panose="020B0503020204020204" pitchFamily="34" charset="-122"/>
                <a:cs typeface="Arial Unicode MS" panose="020B0604020202020204" pitchFamily="34" charset="-122"/>
              </a:defRPr>
            </a:lvl3pPr>
            <a:lvl4pPr marL="0" indent="0">
              <a:spcAft>
                <a:spcPts val="800"/>
              </a:spcAft>
              <a:buNone/>
              <a:defRPr sz="2000">
                <a:solidFill>
                  <a:schemeClr val="bg2"/>
                </a:solidFill>
                <a:latin typeface="微软雅黑" panose="020B0503020204020204" pitchFamily="34" charset="-122"/>
                <a:ea typeface="微软雅黑" panose="020B0503020204020204" pitchFamily="34" charset="-122"/>
                <a:cs typeface="Arial Unicode MS" panose="020B0604020202020204" pitchFamily="34" charset="-122"/>
              </a:defRPr>
            </a:lvl4pPr>
            <a:lvl5pPr>
              <a:spcAft>
                <a:spcPts val="800"/>
              </a:spcAft>
              <a:defRPr sz="2000">
                <a:solidFill>
                  <a:schemeClr val="bg2"/>
                </a:solidFill>
                <a:latin typeface="微软雅黑" panose="020B0503020204020204" pitchFamily="34" charset="-122"/>
                <a:ea typeface="微软雅黑" panose="020B0503020204020204" pitchFamily="34" charset="-122"/>
                <a:cs typeface="Arial Unicode MS" panose="020B0604020202020204" pitchFamily="34" charset="-122"/>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Picture Placeholder 3"/>
          <p:cNvSpPr>
            <a:spLocks noGrp="1"/>
          </p:cNvSpPr>
          <p:nvPr>
            <p:ph type="pic" sz="quarter" idx="11"/>
          </p:nvPr>
        </p:nvSpPr>
        <p:spPr>
          <a:xfrm>
            <a:off x="7781537" y="-2"/>
            <a:ext cx="1371600" cy="6858002"/>
          </a:xfrm>
        </p:spPr>
        <p:txBody>
          <a:bodyPr rtlCol="0">
            <a:noAutofit/>
          </a:bodyPr>
          <a:lstStyle>
            <a:lvl1pPr>
              <a:defRPr sz="1050">
                <a:latin typeface="微软雅黑" panose="020B0503020204020204" pitchFamily="34" charset="-122"/>
                <a:ea typeface="微软雅黑" panose="020B0503020204020204" pitchFamily="34" charset="-122"/>
                <a:cs typeface="Arial Unicode MS" panose="020B0604020202020204" pitchFamily="34" charset="-122"/>
              </a:defRPr>
            </a:lvl1pPr>
          </a:lstStyle>
          <a:p>
            <a:pPr lvl="0"/>
            <a:endParaRPr lang="en-GB" noProof="0"/>
          </a:p>
        </p:txBody>
      </p:sp>
    </p:spTree>
    <p:extLst>
      <p:ext uri="{BB962C8B-B14F-4D97-AF65-F5344CB8AC3E}">
        <p14:creationId xmlns:p14="http://schemas.microsoft.com/office/powerpoint/2010/main" val="600343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corner.jpg"/>
          <p:cNvPicPr>
            <a:picLocks noChangeAspect="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6956425" y="4918075"/>
            <a:ext cx="21875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508000" y="508000"/>
            <a:ext cx="77724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zh-CN"/>
              <a:t>Click to edit Master title style</a:t>
            </a:r>
            <a:endParaRPr lang="en-US" altLang="zh-CN"/>
          </a:p>
        </p:txBody>
      </p:sp>
      <p:sp>
        <p:nvSpPr>
          <p:cNvPr id="1028" name="Text Placeholder 2"/>
          <p:cNvSpPr>
            <a:spLocks noGrp="1"/>
          </p:cNvSpPr>
          <p:nvPr>
            <p:ph type="body" idx="1"/>
          </p:nvPr>
        </p:nvSpPr>
        <p:spPr bwMode="auto">
          <a:xfrm>
            <a:off x="508000" y="1600200"/>
            <a:ext cx="7772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zh-CN"/>
              <a:t>Click to edit Master text styles</a:t>
            </a:r>
          </a:p>
          <a:p>
            <a:pPr lvl="1"/>
            <a:r>
              <a:rPr lang="en-GB" altLang="zh-CN"/>
              <a:t>Second level</a:t>
            </a:r>
          </a:p>
          <a:p>
            <a:pPr lvl="2"/>
            <a:r>
              <a:rPr lang="en-GB" altLang="zh-CN"/>
              <a:t>Third level</a:t>
            </a:r>
          </a:p>
          <a:p>
            <a:pPr lvl="3"/>
            <a:r>
              <a:rPr lang="en-GB" altLang="zh-CN"/>
              <a:t>Fourth level</a:t>
            </a:r>
          </a:p>
          <a:p>
            <a:pPr lvl="4"/>
            <a:r>
              <a:rPr lang="en-GB" altLang="zh-CN"/>
              <a:t>Fifth level</a:t>
            </a:r>
            <a:endParaRPr lang="en-US" altLang="zh-CN"/>
          </a:p>
        </p:txBody>
      </p:sp>
      <p:pic>
        <p:nvPicPr>
          <p:cNvPr id="6" name="Picture 5"/>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8050212" y="6082722"/>
            <a:ext cx="1135062" cy="775277"/>
          </a:xfrm>
          <a:prstGeom prst="rect">
            <a:avLst/>
          </a:prstGeom>
        </p:spPr>
      </p:pic>
    </p:spTree>
  </p:cSld>
  <p:clrMap bg1="lt1" tx1="dk1" bg2="lt2" tx2="dk2" accent1="accent1" accent2="accent2" accent3="accent3" accent4="accent4" accent5="accent5" accent6="accent6" hlink="hlink" folHlink="folHlink"/>
  <p:sldLayoutIdLst>
    <p:sldLayoutId id="2147483712" r:id="rId1"/>
    <p:sldLayoutId id="2147483713" r:id="rId2"/>
    <p:sldLayoutId id="2147483710" r:id="rId3"/>
    <p:sldLayoutId id="2147483711" r:id="rId4"/>
    <p:sldLayoutId id="2147483714" r:id="rId5"/>
    <p:sldLayoutId id="2147483715" r:id="rId6"/>
    <p:sldLayoutId id="2147483716" r:id="rId7"/>
    <p:sldLayoutId id="2147483717" r:id="rId8"/>
    <p:sldLayoutId id="2147483718" r:id="rId9"/>
    <p:sldLayoutId id="2147483719" r:id="rId10"/>
    <p:sldLayoutId id="2147483720" r:id="rId11"/>
    <p:sldLayoutId id="2147483723" r:id="rId12"/>
    <p:sldLayoutId id="2147483760" r:id="rId13"/>
  </p:sldLayoutIdLst>
  <p:hf hdr="0" ftr="0" dt="0"/>
  <p:txStyles>
    <p:titleStyle>
      <a:lvl1pPr algn="l" defTabSz="457200" rtl="0" eaLnBrk="0" fontAlgn="base" hangingPunct="0">
        <a:spcBef>
          <a:spcPct val="0"/>
        </a:spcBef>
        <a:spcAft>
          <a:spcPct val="0"/>
        </a:spcAft>
        <a:defRPr sz="2800" kern="1200">
          <a:solidFill>
            <a:srgbClr val="40106C"/>
          </a:solidFill>
          <a:latin typeface="微软雅黑" panose="020B0503020204020204" pitchFamily="34" charset="-122"/>
          <a:ea typeface="微软雅黑" panose="020B0503020204020204" pitchFamily="34" charset="-122"/>
          <a:cs typeface="+mj-cs"/>
        </a:defRPr>
      </a:lvl1pPr>
      <a:lvl2pPr algn="l" defTabSz="457200" rtl="0" eaLnBrk="0" fontAlgn="base" hangingPunct="0">
        <a:spcBef>
          <a:spcPct val="0"/>
        </a:spcBef>
        <a:spcAft>
          <a:spcPct val="0"/>
        </a:spcAft>
        <a:defRPr sz="2800">
          <a:solidFill>
            <a:srgbClr val="40106C"/>
          </a:solidFill>
          <a:latin typeface="微软雅黑" pitchFamily="34" charset="-122"/>
          <a:ea typeface="微软雅黑" pitchFamily="34" charset="-122"/>
        </a:defRPr>
      </a:lvl2pPr>
      <a:lvl3pPr algn="l" defTabSz="457200" rtl="0" eaLnBrk="0" fontAlgn="base" hangingPunct="0">
        <a:spcBef>
          <a:spcPct val="0"/>
        </a:spcBef>
        <a:spcAft>
          <a:spcPct val="0"/>
        </a:spcAft>
        <a:defRPr sz="2800">
          <a:solidFill>
            <a:srgbClr val="40106C"/>
          </a:solidFill>
          <a:latin typeface="微软雅黑" pitchFamily="34" charset="-122"/>
          <a:ea typeface="微软雅黑" pitchFamily="34" charset="-122"/>
        </a:defRPr>
      </a:lvl3pPr>
      <a:lvl4pPr algn="l" defTabSz="457200" rtl="0" eaLnBrk="0" fontAlgn="base" hangingPunct="0">
        <a:spcBef>
          <a:spcPct val="0"/>
        </a:spcBef>
        <a:spcAft>
          <a:spcPct val="0"/>
        </a:spcAft>
        <a:defRPr sz="2800">
          <a:solidFill>
            <a:srgbClr val="40106C"/>
          </a:solidFill>
          <a:latin typeface="微软雅黑" pitchFamily="34" charset="-122"/>
          <a:ea typeface="微软雅黑" pitchFamily="34" charset="-122"/>
        </a:defRPr>
      </a:lvl4pPr>
      <a:lvl5pPr algn="l" defTabSz="457200" rtl="0" eaLnBrk="0" fontAlgn="base" hangingPunct="0">
        <a:spcBef>
          <a:spcPct val="0"/>
        </a:spcBef>
        <a:spcAft>
          <a:spcPct val="0"/>
        </a:spcAft>
        <a:defRPr sz="2800">
          <a:solidFill>
            <a:srgbClr val="40106C"/>
          </a:solidFill>
          <a:latin typeface="微软雅黑" pitchFamily="34" charset="-122"/>
          <a:ea typeface="微软雅黑" pitchFamily="34" charset="-122"/>
        </a:defRPr>
      </a:lvl5pPr>
      <a:lvl6pPr marL="457200" algn="l" defTabSz="457200" rtl="0" fontAlgn="base">
        <a:spcBef>
          <a:spcPct val="0"/>
        </a:spcBef>
        <a:spcAft>
          <a:spcPct val="0"/>
        </a:spcAft>
        <a:defRPr sz="2800">
          <a:solidFill>
            <a:srgbClr val="40106C"/>
          </a:solidFill>
          <a:latin typeface="微软雅黑" pitchFamily="34" charset="-122"/>
          <a:ea typeface="微软雅黑" pitchFamily="34" charset="-122"/>
        </a:defRPr>
      </a:lvl6pPr>
      <a:lvl7pPr marL="914400" algn="l" defTabSz="457200" rtl="0" fontAlgn="base">
        <a:spcBef>
          <a:spcPct val="0"/>
        </a:spcBef>
        <a:spcAft>
          <a:spcPct val="0"/>
        </a:spcAft>
        <a:defRPr sz="2800">
          <a:solidFill>
            <a:srgbClr val="40106C"/>
          </a:solidFill>
          <a:latin typeface="微软雅黑" pitchFamily="34" charset="-122"/>
          <a:ea typeface="微软雅黑" pitchFamily="34" charset="-122"/>
        </a:defRPr>
      </a:lvl7pPr>
      <a:lvl8pPr marL="1371600" algn="l" defTabSz="457200" rtl="0" fontAlgn="base">
        <a:spcBef>
          <a:spcPct val="0"/>
        </a:spcBef>
        <a:spcAft>
          <a:spcPct val="0"/>
        </a:spcAft>
        <a:defRPr sz="2800">
          <a:solidFill>
            <a:srgbClr val="40106C"/>
          </a:solidFill>
          <a:latin typeface="微软雅黑" pitchFamily="34" charset="-122"/>
          <a:ea typeface="微软雅黑" pitchFamily="34" charset="-122"/>
        </a:defRPr>
      </a:lvl8pPr>
      <a:lvl9pPr marL="1828800" algn="l" defTabSz="457200" rtl="0" fontAlgn="base">
        <a:spcBef>
          <a:spcPct val="0"/>
        </a:spcBef>
        <a:spcAft>
          <a:spcPct val="0"/>
        </a:spcAft>
        <a:defRPr sz="2800">
          <a:solidFill>
            <a:srgbClr val="40106C"/>
          </a:solidFill>
          <a:latin typeface="微软雅黑" pitchFamily="34" charset="-122"/>
          <a:ea typeface="微软雅黑" pitchFamily="34" charset="-122"/>
        </a:defRPr>
      </a:lvl9pPr>
    </p:titleStyle>
    <p:bodyStyle>
      <a:lvl1pPr algn="l" defTabSz="457200" rtl="0" eaLnBrk="0" fontAlgn="base" hangingPunct="0">
        <a:spcBef>
          <a:spcPct val="0"/>
        </a:spcBef>
        <a:spcAft>
          <a:spcPct val="0"/>
        </a:spcAft>
        <a:buFont typeface="Arial" pitchFamily="34" charset="0"/>
        <a:defRPr sz="2400" kern="1200">
          <a:solidFill>
            <a:schemeClr val="bg2"/>
          </a:solidFill>
          <a:latin typeface="微软雅黑" panose="020B0503020204020204" pitchFamily="34" charset="-122"/>
          <a:ea typeface="微软雅黑" panose="020B0503020204020204" pitchFamily="34" charset="-122"/>
          <a:cs typeface="+mn-cs"/>
        </a:defRPr>
      </a:lvl1pPr>
      <a:lvl2pPr algn="l" defTabSz="457200" rtl="0" eaLnBrk="0" fontAlgn="base" hangingPunct="0">
        <a:spcBef>
          <a:spcPct val="0"/>
        </a:spcBef>
        <a:spcAft>
          <a:spcPct val="0"/>
        </a:spcAft>
        <a:buFont typeface="Arial" pitchFamily="34" charset="0"/>
        <a:defRPr sz="2400" kern="1200">
          <a:solidFill>
            <a:schemeClr val="bg2"/>
          </a:solidFill>
          <a:latin typeface="微软雅黑" panose="020B0503020204020204" pitchFamily="34" charset="-122"/>
          <a:ea typeface="微软雅黑" panose="020B0503020204020204" pitchFamily="34" charset="-122"/>
          <a:cs typeface="+mn-cs"/>
        </a:defRPr>
      </a:lvl2pPr>
      <a:lvl3pPr marL="228600" indent="-228600" algn="l" defTabSz="457200" rtl="0" eaLnBrk="0" fontAlgn="base" hangingPunct="0">
        <a:spcBef>
          <a:spcPct val="0"/>
        </a:spcBef>
        <a:spcAft>
          <a:spcPct val="0"/>
        </a:spcAft>
        <a:buFont typeface="Arial" pitchFamily="34" charset="0"/>
        <a:buChar char="•"/>
        <a:defRPr sz="2400" kern="1200">
          <a:solidFill>
            <a:schemeClr val="bg2"/>
          </a:solidFill>
          <a:latin typeface="微软雅黑" panose="020B0503020204020204" pitchFamily="34" charset="-122"/>
          <a:ea typeface="微软雅黑" panose="020B0503020204020204" pitchFamily="34" charset="-122"/>
          <a:cs typeface="+mn-cs"/>
        </a:defRPr>
      </a:lvl3pPr>
      <a:lvl4pPr marL="538163" indent="-244475" algn="l" defTabSz="457200" rtl="0" eaLnBrk="0" fontAlgn="base" hangingPunct="0">
        <a:spcBef>
          <a:spcPct val="0"/>
        </a:spcBef>
        <a:spcAft>
          <a:spcPct val="0"/>
        </a:spcAft>
        <a:buFont typeface="Arial" pitchFamily="34" charset="0"/>
        <a:buChar char="–"/>
        <a:defRPr sz="2400" kern="1200">
          <a:solidFill>
            <a:schemeClr val="bg2"/>
          </a:solidFill>
          <a:latin typeface="微软雅黑" panose="020B0503020204020204" pitchFamily="34" charset="-122"/>
          <a:ea typeface="微软雅黑" panose="020B0503020204020204" pitchFamily="34" charset="-122"/>
          <a:cs typeface="+mn-cs"/>
        </a:defRPr>
      </a:lvl4pPr>
      <a:lvl5pPr algn="l" defTabSz="457200" rtl="0" eaLnBrk="0" fontAlgn="base" hangingPunct="0">
        <a:spcBef>
          <a:spcPct val="0"/>
        </a:spcBef>
        <a:spcAft>
          <a:spcPct val="0"/>
        </a:spcAft>
        <a:buFont typeface="Arial" pitchFamily="34" charset="0"/>
        <a:defRPr sz="2400" kern="1200">
          <a:solidFill>
            <a:schemeClr val="bg2"/>
          </a:solidFill>
          <a:latin typeface="微软雅黑" panose="020B0503020204020204" pitchFamily="34" charset="-122"/>
          <a:ea typeface="微软雅黑" panose="020B0503020204020204" pitchFamily="34" charset="-122"/>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endParaRPr lang="en-GB">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r>
              <a:rPr lang="en-GB">
                <a:solidFill>
                  <a:prstClr val="black">
                    <a:tint val="75000"/>
                  </a:prstClr>
                </a:solidFill>
                <a:latin typeface="Calibri"/>
                <a:ea typeface="+mn-ea"/>
              </a:rPr>
              <a:t>Page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AF1B593B-9804-4259-88CA-9C461376FF6B}" type="slidenum">
              <a:rPr lang="en-GB" smtClean="0">
                <a:solidFill>
                  <a:prstClr val="black">
                    <a:tint val="75000"/>
                  </a:prstClr>
                </a:solidFill>
                <a:latin typeface="Calibri"/>
                <a:ea typeface="+mn-ea"/>
              </a:rPr>
              <a:pPr defTabSz="914400" fontAlgn="auto">
                <a:spcBef>
                  <a:spcPts val="0"/>
                </a:spcBef>
                <a:spcAft>
                  <a:spcPts val="0"/>
                </a:spcAft>
              </a:pPr>
              <a:t>‹#›</a:t>
            </a:fld>
            <a:endParaRPr lang="en-GB">
              <a:solidFill>
                <a:prstClr val="black">
                  <a:tint val="75000"/>
                </a:prstClr>
              </a:solidFill>
              <a:latin typeface="Calibri"/>
              <a:ea typeface="+mn-ea"/>
            </a:endParaRPr>
          </a:p>
        </p:txBody>
      </p:sp>
    </p:spTree>
    <p:extLst>
      <p:ext uri="{BB962C8B-B14F-4D97-AF65-F5344CB8AC3E}">
        <p14:creationId xmlns:p14="http://schemas.microsoft.com/office/powerpoint/2010/main" val="221579724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r>
              <a:rPr lang="en-GB">
                <a:solidFill>
                  <a:prstClr val="black">
                    <a:tint val="75000"/>
                  </a:prstClr>
                </a:solidFill>
                <a:latin typeface="Calibri"/>
              </a:rPr>
              <a:t>Page ‹#›</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AF1B593B-9804-4259-88CA-9C461376FF6B}" type="slidenum">
              <a:rPr lang="en-GB" smtClean="0">
                <a:solidFill>
                  <a:prstClr val="black">
                    <a:tint val="75000"/>
                  </a:prstClr>
                </a:solidFill>
                <a:latin typeface="Calibri"/>
              </a:rPr>
              <a:pPr defTabSz="914400" fontAlgn="auto">
                <a:spcBef>
                  <a:spcPts val="0"/>
                </a:spcBef>
                <a:spcAft>
                  <a:spcPts val="0"/>
                </a:spcAft>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916897761"/>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0.png"/><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9.pn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alpha val="62000"/>
          </a:schemeClr>
        </a:solidFill>
        <a:effectLst/>
      </p:bgPr>
    </p:bg>
    <p:spTree>
      <p:nvGrpSpPr>
        <p:cNvPr id="1" name=""/>
        <p:cNvGrpSpPr/>
        <p:nvPr/>
      </p:nvGrpSpPr>
      <p:grpSpPr>
        <a:xfrm>
          <a:off x="0" y="0"/>
          <a:ext cx="0" cy="0"/>
          <a:chOff x="0" y="0"/>
          <a:chExt cx="0" cy="0"/>
        </a:xfrm>
      </p:grpSpPr>
      <p:sp>
        <p:nvSpPr>
          <p:cNvPr id="4" name="Text Placeholder 3"/>
          <p:cNvSpPr>
            <a:spLocks noGrp="1"/>
          </p:cNvSpPr>
          <p:nvPr>
            <p:ph type="body" idx="11"/>
          </p:nvPr>
        </p:nvSpPr>
        <p:spPr>
          <a:xfrm>
            <a:off x="2377174" y="1065141"/>
            <a:ext cx="4103688" cy="2257425"/>
          </a:xfrm>
        </p:spPr>
        <p:txBody>
          <a:bodyPr rtlCol="0"/>
          <a:lstStyle/>
          <a:p>
            <a:pPr eaLnBrk="1" fontAlgn="auto" hangingPunct="1">
              <a:spcBef>
                <a:spcPts val="0"/>
              </a:spcBef>
              <a:spcAft>
                <a:spcPts val="0"/>
              </a:spcAft>
              <a:buFont typeface="Arial"/>
              <a:buNone/>
              <a:defRPr/>
            </a:pPr>
            <a:r>
              <a:rPr lang="zh-CN" altLang="en-US" sz="4400" b="1">
                <a:solidFill>
                  <a:schemeClr val="accent3">
                    <a:lumMod val="60000"/>
                    <a:lumOff val="40000"/>
                  </a:schemeClr>
                </a:solidFill>
              </a:rPr>
              <a:t>特爱平台介绍（妈妈端）</a:t>
            </a:r>
            <a:endParaRPr lang="en-US" altLang="zh-CN" sz="4400" b="1" dirty="0">
              <a:solidFill>
                <a:schemeClr val="accent3">
                  <a:lumMod val="60000"/>
                  <a:lumOff val="40000"/>
                </a:schemeClr>
              </a:solidFill>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41418" y="3766782"/>
            <a:ext cx="2217763" cy="1514791"/>
          </a:xfrm>
          <a:prstGeom prst="rect">
            <a:avLst/>
          </a:prstGeom>
        </p:spPr>
      </p:pic>
      <p:sp>
        <p:nvSpPr>
          <p:cNvPr id="2" name="Rectangle 1">
            <a:extLst>
              <a:ext uri="{FF2B5EF4-FFF2-40B4-BE49-F238E27FC236}">
                <a16:creationId xmlns:a16="http://schemas.microsoft.com/office/drawing/2014/main" id="{A1249D72-F322-46FB-8964-C70F7729EA30}"/>
              </a:ext>
            </a:extLst>
          </p:cNvPr>
          <p:cNvSpPr/>
          <p:nvPr/>
        </p:nvSpPr>
        <p:spPr>
          <a:xfrm>
            <a:off x="3547520" y="6488668"/>
            <a:ext cx="2048959" cy="369332"/>
          </a:xfrm>
          <a:prstGeom prst="rect">
            <a:avLst/>
          </a:prstGeom>
        </p:spPr>
        <p:txBody>
          <a:bodyPr wrap="none">
            <a:spAutoFit/>
          </a:bodyPr>
          <a:lstStyle/>
          <a:p>
            <a:r>
              <a:rPr lang="en-US" dirty="0">
                <a:solidFill>
                  <a:srgbClr val="000000"/>
                </a:solidFill>
                <a:latin typeface="Calibri" panose="020F0502020204030204" pitchFamily="34" charset="0"/>
              </a:rPr>
              <a:t>201904CMA09C014</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43294020"/>
              </p:ext>
            </p:extLst>
          </p:nvPr>
        </p:nvGraphicFramePr>
        <p:xfrm>
          <a:off x="205378" y="2083866"/>
          <a:ext cx="8640960" cy="936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40666" y="3019970"/>
            <a:ext cx="8218832" cy="369332"/>
          </a:xfrm>
          <a:prstGeom prst="rect">
            <a:avLst/>
          </a:prstGeom>
          <a:solidFill>
            <a:schemeClr val="accent6">
              <a:lumMod val="40000"/>
              <a:lumOff val="60000"/>
            </a:schemeClr>
          </a:solidFill>
        </p:spPr>
        <p:txBody>
          <a:bodyPr wrap="square">
            <a:spAutoFit/>
          </a:bodyPr>
          <a:lstStyle/>
          <a:p>
            <a:pPr algn="ctr"/>
            <a:r>
              <a:rPr lang="zh-CN" altLang="en-US" dirty="0">
                <a:solidFill>
                  <a:srgbClr val="6600CC"/>
                </a:solidFill>
                <a:latin typeface="微软雅黑" panose="020B0503020204020204" pitchFamily="34" charset="-122"/>
                <a:ea typeface="微软雅黑" panose="020B0503020204020204" pitchFamily="34" charset="-122"/>
              </a:rPr>
              <a:t>过敏科普干货每周</a:t>
            </a:r>
            <a:r>
              <a:rPr lang="en-US" altLang="zh-CN" dirty="0">
                <a:solidFill>
                  <a:srgbClr val="6600CC"/>
                </a:solidFill>
                <a:latin typeface="微软雅黑" panose="020B0503020204020204" pitchFamily="34" charset="-122"/>
                <a:ea typeface="微软雅黑" panose="020B0503020204020204" pitchFamily="34" charset="-122"/>
              </a:rPr>
              <a:t>2</a:t>
            </a:r>
            <a:r>
              <a:rPr lang="zh-CN" altLang="en-US" dirty="0">
                <a:solidFill>
                  <a:srgbClr val="6600CC"/>
                </a:solidFill>
                <a:latin typeface="微软雅黑" panose="020B0503020204020204" pitchFamily="34" charset="-122"/>
                <a:ea typeface="微软雅黑" panose="020B0503020204020204" pitchFamily="34" charset="-122"/>
              </a:rPr>
              <a:t>条，共</a:t>
            </a:r>
            <a:r>
              <a:rPr lang="en-US" altLang="zh-CN" dirty="0">
                <a:solidFill>
                  <a:srgbClr val="6600CC"/>
                </a:solidFill>
                <a:latin typeface="微软雅黑" panose="020B0503020204020204" pitchFamily="34" charset="-122"/>
                <a:ea typeface="微软雅黑" panose="020B0503020204020204" pitchFamily="34" charset="-122"/>
              </a:rPr>
              <a:t>104</a:t>
            </a:r>
            <a:r>
              <a:rPr lang="zh-CN" altLang="en-US" dirty="0">
                <a:solidFill>
                  <a:srgbClr val="6600CC"/>
                </a:solidFill>
                <a:latin typeface="微软雅黑" panose="020B0503020204020204" pitchFamily="34" charset="-122"/>
                <a:ea typeface="微软雅黑" panose="020B0503020204020204" pitchFamily="34" charset="-122"/>
              </a:rPr>
              <a:t>条</a:t>
            </a:r>
            <a:endParaRPr lang="en-US" altLang="zh-CN" dirty="0">
              <a:solidFill>
                <a:srgbClr val="6600CC"/>
              </a:solidFill>
              <a:latin typeface="微软雅黑" panose="020B0503020204020204" pitchFamily="34" charset="-122"/>
              <a:ea typeface="微软雅黑" panose="020B0503020204020204" pitchFamily="34" charset="-122"/>
            </a:endParaRPr>
          </a:p>
        </p:txBody>
      </p:sp>
      <p:sp>
        <p:nvSpPr>
          <p:cNvPr id="6" name="Rectangle 5"/>
          <p:cNvSpPr/>
          <p:nvPr/>
        </p:nvSpPr>
        <p:spPr>
          <a:xfrm>
            <a:off x="340666" y="3461310"/>
            <a:ext cx="8218832" cy="369332"/>
          </a:xfrm>
          <a:prstGeom prst="rect">
            <a:avLst/>
          </a:prstGeom>
          <a:solidFill>
            <a:schemeClr val="accent5">
              <a:lumMod val="20000"/>
              <a:lumOff val="80000"/>
            </a:schemeClr>
          </a:solidFill>
        </p:spPr>
        <p:txBody>
          <a:bodyPr wrap="square">
            <a:spAutoFit/>
          </a:bodyPr>
          <a:lstStyle/>
          <a:p>
            <a:pPr algn="ctr"/>
            <a:r>
              <a:rPr lang="zh-CN" altLang="en-US" dirty="0">
                <a:solidFill>
                  <a:srgbClr val="6600CC"/>
                </a:solidFill>
                <a:latin typeface="微软雅黑" panose="020B0503020204020204" pitchFamily="34" charset="-122"/>
                <a:ea typeface="微软雅黑" panose="020B0503020204020204" pitchFamily="34" charset="-122"/>
              </a:rPr>
              <a:t>特爱微课堂</a:t>
            </a:r>
            <a:r>
              <a:rPr lang="en-US" altLang="zh-CN" dirty="0">
                <a:solidFill>
                  <a:srgbClr val="6600CC"/>
                </a:solidFill>
                <a:latin typeface="微软雅黑" panose="020B0503020204020204" pitchFamily="34" charset="-122"/>
                <a:ea typeface="微软雅黑" panose="020B0503020204020204" pitchFamily="34" charset="-122"/>
              </a:rPr>
              <a:t>Q&amp;A</a:t>
            </a:r>
            <a:r>
              <a:rPr lang="zh-CN" altLang="en-US" dirty="0">
                <a:solidFill>
                  <a:srgbClr val="6600CC"/>
                </a:solidFill>
                <a:latin typeface="微软雅黑" panose="020B0503020204020204" pitchFamily="34" charset="-122"/>
                <a:ea typeface="微软雅黑" panose="020B0503020204020204" pitchFamily="34" charset="-122"/>
              </a:rPr>
              <a:t>，每月</a:t>
            </a:r>
            <a:r>
              <a:rPr lang="en-US" altLang="zh-CN" dirty="0">
                <a:solidFill>
                  <a:srgbClr val="6600CC"/>
                </a:solidFill>
                <a:latin typeface="微软雅黑" panose="020B0503020204020204" pitchFamily="34" charset="-122"/>
                <a:ea typeface="微软雅黑" panose="020B0503020204020204" pitchFamily="34" charset="-122"/>
              </a:rPr>
              <a:t>4</a:t>
            </a:r>
            <a:r>
              <a:rPr lang="zh-CN" altLang="en-US" dirty="0">
                <a:solidFill>
                  <a:srgbClr val="6600CC"/>
                </a:solidFill>
                <a:latin typeface="微软雅黑" panose="020B0503020204020204" pitchFamily="34" charset="-122"/>
                <a:ea typeface="微软雅黑" panose="020B0503020204020204" pitchFamily="34" charset="-122"/>
              </a:rPr>
              <a:t>次，共</a:t>
            </a:r>
            <a:r>
              <a:rPr lang="en-US" altLang="zh-CN" dirty="0">
                <a:solidFill>
                  <a:srgbClr val="6600CC"/>
                </a:solidFill>
                <a:latin typeface="微软雅黑" panose="020B0503020204020204" pitchFamily="34" charset="-122"/>
                <a:ea typeface="微软雅黑" panose="020B0503020204020204" pitchFamily="34" charset="-122"/>
              </a:rPr>
              <a:t>48</a:t>
            </a:r>
            <a:r>
              <a:rPr lang="zh-CN" altLang="en-US" dirty="0">
                <a:solidFill>
                  <a:srgbClr val="6600CC"/>
                </a:solidFill>
                <a:latin typeface="微软雅黑" panose="020B0503020204020204" pitchFamily="34" charset="-122"/>
                <a:ea typeface="微软雅黑" panose="020B0503020204020204" pitchFamily="34" charset="-122"/>
              </a:rPr>
              <a:t>次</a:t>
            </a:r>
            <a:endParaRPr lang="en-US" altLang="zh-CN" dirty="0">
              <a:solidFill>
                <a:srgbClr val="6600CC"/>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1783060" y="3909736"/>
            <a:ext cx="647255" cy="646331"/>
          </a:xfrm>
          <a:prstGeom prst="rect">
            <a:avLst/>
          </a:prstGeom>
          <a:solidFill>
            <a:schemeClr val="accent1">
              <a:lumMod val="40000"/>
              <a:lumOff val="60000"/>
            </a:schemeClr>
          </a:solidFill>
        </p:spPr>
        <p:txBody>
          <a:bodyPr wrap="square" rtlCol="0">
            <a:spAutoFit/>
          </a:bodyPr>
          <a:lstStyle/>
          <a:p>
            <a:r>
              <a:rPr lang="zh-CN" altLang="en-US" dirty="0">
                <a:solidFill>
                  <a:srgbClr val="7030A0"/>
                </a:solidFill>
                <a:latin typeface="微软雅黑" panose="020B0503020204020204" pitchFamily="34" charset="-122"/>
                <a:ea typeface="微软雅黑" panose="020B0503020204020204" pitchFamily="34" charset="-122"/>
              </a:rPr>
              <a:t>特爱厨房</a:t>
            </a:r>
            <a:endParaRPr lang="en-GB" dirty="0">
              <a:solidFill>
                <a:srgbClr val="7030A0"/>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6830723" y="3861826"/>
            <a:ext cx="647255" cy="646331"/>
          </a:xfrm>
          <a:prstGeom prst="rect">
            <a:avLst/>
          </a:prstGeom>
          <a:solidFill>
            <a:schemeClr val="accent1">
              <a:lumMod val="40000"/>
              <a:lumOff val="60000"/>
            </a:schemeClr>
          </a:solidFill>
        </p:spPr>
        <p:txBody>
          <a:bodyPr wrap="square" rtlCol="0">
            <a:spAutoFit/>
          </a:bodyPr>
          <a:lstStyle/>
          <a:p>
            <a:r>
              <a:rPr lang="zh-CN" altLang="en-US" dirty="0">
                <a:solidFill>
                  <a:srgbClr val="7030A0"/>
                </a:solidFill>
                <a:latin typeface="微软雅黑" panose="020B0503020204020204" pitchFamily="34" charset="-122"/>
                <a:ea typeface="微软雅黑" panose="020B0503020204020204" pitchFamily="34" charset="-122"/>
              </a:rPr>
              <a:t>特爱厨房</a:t>
            </a:r>
            <a:endParaRPr lang="en-GB" dirty="0">
              <a:solidFill>
                <a:srgbClr val="7030A0"/>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3946197" y="3893358"/>
            <a:ext cx="647255" cy="646331"/>
          </a:xfrm>
          <a:prstGeom prst="rect">
            <a:avLst/>
          </a:prstGeom>
          <a:solidFill>
            <a:schemeClr val="accent1">
              <a:lumMod val="40000"/>
              <a:lumOff val="60000"/>
            </a:schemeClr>
          </a:solidFill>
        </p:spPr>
        <p:txBody>
          <a:bodyPr wrap="square" rtlCol="0">
            <a:spAutoFit/>
          </a:bodyPr>
          <a:lstStyle/>
          <a:p>
            <a:r>
              <a:rPr lang="zh-CN" altLang="en-US" dirty="0">
                <a:solidFill>
                  <a:srgbClr val="7030A0"/>
                </a:solidFill>
                <a:latin typeface="微软雅黑" panose="020B0503020204020204" pitchFamily="34" charset="-122"/>
                <a:ea typeface="微软雅黑" panose="020B0503020204020204" pitchFamily="34" charset="-122"/>
              </a:rPr>
              <a:t>特爱厨房</a:t>
            </a:r>
            <a:endParaRPr lang="en-GB" dirty="0">
              <a:solidFill>
                <a:srgbClr val="7030A0"/>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5386287" y="3893358"/>
            <a:ext cx="647255" cy="646331"/>
          </a:xfrm>
          <a:prstGeom prst="rect">
            <a:avLst/>
          </a:prstGeom>
          <a:solidFill>
            <a:schemeClr val="accent1">
              <a:lumMod val="40000"/>
              <a:lumOff val="60000"/>
            </a:schemeClr>
          </a:solidFill>
        </p:spPr>
        <p:txBody>
          <a:bodyPr wrap="square" rtlCol="0">
            <a:spAutoFit/>
          </a:bodyPr>
          <a:lstStyle/>
          <a:p>
            <a:r>
              <a:rPr lang="zh-CN" altLang="en-US" dirty="0">
                <a:solidFill>
                  <a:srgbClr val="7030A0"/>
                </a:solidFill>
                <a:latin typeface="微软雅黑" panose="020B0503020204020204" pitchFamily="34" charset="-122"/>
                <a:ea typeface="微软雅黑" panose="020B0503020204020204" pitchFamily="34" charset="-122"/>
              </a:rPr>
              <a:t>特爱厨房</a:t>
            </a:r>
            <a:endParaRPr lang="en-GB" dirty="0">
              <a:solidFill>
                <a:srgbClr val="7030A0"/>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787423" y="4755715"/>
            <a:ext cx="914834" cy="523220"/>
          </a:xfrm>
          <a:prstGeom prst="rect">
            <a:avLst/>
          </a:prstGeom>
          <a:solidFill>
            <a:schemeClr val="tx2">
              <a:lumMod val="40000"/>
              <a:lumOff val="60000"/>
            </a:schemeClr>
          </a:solidFill>
        </p:spPr>
        <p:txBody>
          <a:bodyPr wrap="square" rtlCol="0">
            <a:spAutoFit/>
          </a:bodyPr>
          <a:lstStyle/>
          <a:p>
            <a:r>
              <a:rPr lang="zh-CN" altLang="en-US" sz="1400" b="1" dirty="0">
                <a:solidFill>
                  <a:prstClr val="white"/>
                </a:solidFill>
                <a:latin typeface="微软雅黑" panose="020B0503020204020204" pitchFamily="34" charset="-122"/>
                <a:ea typeface="微软雅黑" panose="020B0503020204020204" pitchFamily="34" charset="-122"/>
              </a:rPr>
              <a:t>特爱专家直播</a:t>
            </a:r>
            <a:endParaRPr lang="en-GB" sz="1400" dirty="0">
              <a:solidFill>
                <a:prstClr val="black"/>
              </a:solidFill>
            </a:endParaRPr>
          </a:p>
        </p:txBody>
      </p:sp>
      <p:sp>
        <p:nvSpPr>
          <p:cNvPr id="13" name="TextBox 12"/>
          <p:cNvSpPr txBox="1"/>
          <p:nvPr/>
        </p:nvSpPr>
        <p:spPr>
          <a:xfrm>
            <a:off x="6103455" y="4748981"/>
            <a:ext cx="914834" cy="523220"/>
          </a:xfrm>
          <a:prstGeom prst="rect">
            <a:avLst/>
          </a:prstGeom>
          <a:solidFill>
            <a:schemeClr val="tx2">
              <a:lumMod val="40000"/>
              <a:lumOff val="60000"/>
            </a:schemeClr>
          </a:solidFill>
        </p:spPr>
        <p:txBody>
          <a:bodyPr wrap="square" rtlCol="0">
            <a:spAutoFit/>
          </a:bodyPr>
          <a:lstStyle/>
          <a:p>
            <a:r>
              <a:rPr lang="zh-CN" altLang="en-US" sz="1400" b="1" dirty="0">
                <a:solidFill>
                  <a:prstClr val="white"/>
                </a:solidFill>
                <a:latin typeface="微软雅黑" panose="020B0503020204020204" pitchFamily="34" charset="-122"/>
                <a:ea typeface="微软雅黑" panose="020B0503020204020204" pitchFamily="34" charset="-122"/>
              </a:rPr>
              <a:t>特爱专家直播</a:t>
            </a:r>
            <a:endParaRPr lang="en-GB" sz="1400" dirty="0">
              <a:solidFill>
                <a:prstClr val="black"/>
              </a:solidFill>
            </a:endParaRPr>
          </a:p>
        </p:txBody>
      </p:sp>
      <p:sp>
        <p:nvSpPr>
          <p:cNvPr id="14" name="TextBox 13"/>
          <p:cNvSpPr txBox="1"/>
          <p:nvPr/>
        </p:nvSpPr>
        <p:spPr>
          <a:xfrm>
            <a:off x="7488930" y="4755715"/>
            <a:ext cx="914834" cy="523220"/>
          </a:xfrm>
          <a:prstGeom prst="rect">
            <a:avLst/>
          </a:prstGeom>
          <a:solidFill>
            <a:schemeClr val="tx2">
              <a:lumMod val="40000"/>
              <a:lumOff val="60000"/>
            </a:schemeClr>
          </a:solidFill>
        </p:spPr>
        <p:txBody>
          <a:bodyPr wrap="square" rtlCol="0">
            <a:spAutoFit/>
          </a:bodyPr>
          <a:lstStyle/>
          <a:p>
            <a:r>
              <a:rPr lang="zh-CN" altLang="en-US" sz="1400" b="1" dirty="0">
                <a:solidFill>
                  <a:prstClr val="white"/>
                </a:solidFill>
                <a:latin typeface="微软雅黑" panose="020B0503020204020204" pitchFamily="34" charset="-122"/>
                <a:ea typeface="微软雅黑" panose="020B0503020204020204" pitchFamily="34" charset="-122"/>
              </a:rPr>
              <a:t>特爱专家直播</a:t>
            </a:r>
            <a:endParaRPr lang="en-GB" sz="1400" dirty="0">
              <a:solidFill>
                <a:prstClr val="black"/>
              </a:solidFill>
            </a:endParaRPr>
          </a:p>
        </p:txBody>
      </p:sp>
      <p:sp>
        <p:nvSpPr>
          <p:cNvPr id="15" name="TextBox 14"/>
          <p:cNvSpPr txBox="1"/>
          <p:nvPr/>
        </p:nvSpPr>
        <p:spPr>
          <a:xfrm>
            <a:off x="2333940" y="4755064"/>
            <a:ext cx="914834" cy="523220"/>
          </a:xfrm>
          <a:prstGeom prst="rect">
            <a:avLst/>
          </a:prstGeom>
          <a:solidFill>
            <a:schemeClr val="tx2">
              <a:lumMod val="40000"/>
              <a:lumOff val="60000"/>
            </a:schemeClr>
          </a:solidFill>
        </p:spPr>
        <p:txBody>
          <a:bodyPr wrap="square" rtlCol="0">
            <a:spAutoFit/>
          </a:bodyPr>
          <a:lstStyle/>
          <a:p>
            <a:r>
              <a:rPr lang="zh-CN" altLang="en-US" sz="1400" b="1" dirty="0">
                <a:solidFill>
                  <a:prstClr val="white"/>
                </a:solidFill>
                <a:latin typeface="微软雅黑" panose="020B0503020204020204" pitchFamily="34" charset="-122"/>
                <a:ea typeface="微软雅黑" panose="020B0503020204020204" pitchFamily="34" charset="-122"/>
              </a:rPr>
              <a:t>特爱专家直播</a:t>
            </a:r>
            <a:endParaRPr lang="en-GB" sz="1400" dirty="0">
              <a:solidFill>
                <a:prstClr val="black"/>
              </a:solidFill>
            </a:endParaRPr>
          </a:p>
        </p:txBody>
      </p:sp>
      <p:sp>
        <p:nvSpPr>
          <p:cNvPr id="16" name="TextBox 15"/>
          <p:cNvSpPr txBox="1"/>
          <p:nvPr/>
        </p:nvSpPr>
        <p:spPr>
          <a:xfrm>
            <a:off x="4750657" y="4748981"/>
            <a:ext cx="914834" cy="954107"/>
          </a:xfrm>
          <a:prstGeom prst="rect">
            <a:avLst/>
          </a:prstGeom>
          <a:solidFill>
            <a:schemeClr val="accent2">
              <a:lumMod val="60000"/>
              <a:lumOff val="40000"/>
            </a:schemeClr>
          </a:solidFill>
        </p:spPr>
        <p:txBody>
          <a:bodyPr wrap="square" rtlCol="0">
            <a:spAutoFit/>
          </a:bodyPr>
          <a:lstStyle/>
          <a:p>
            <a:r>
              <a:rPr lang="zh-CN" altLang="en-US" sz="1400" b="1" dirty="0">
                <a:solidFill>
                  <a:prstClr val="white"/>
                </a:solidFill>
                <a:latin typeface="微软雅黑" panose="020B0503020204020204" pitchFamily="34" charset="-122"/>
                <a:ea typeface="微软雅黑" panose="020B0503020204020204" pitchFamily="34" charset="-122"/>
              </a:rPr>
              <a:t>过敏日专题</a:t>
            </a:r>
            <a:r>
              <a:rPr lang="en-US" altLang="zh-CN" sz="1400" b="1" dirty="0">
                <a:solidFill>
                  <a:prstClr val="white"/>
                </a:solidFill>
                <a:latin typeface="微软雅黑" panose="020B0503020204020204" pitchFamily="34" charset="-122"/>
                <a:ea typeface="微软雅黑" panose="020B0503020204020204" pitchFamily="34" charset="-122"/>
              </a:rPr>
              <a:t>-</a:t>
            </a:r>
            <a:r>
              <a:rPr lang="zh-CN" altLang="en-US" sz="1400" b="1" dirty="0">
                <a:solidFill>
                  <a:prstClr val="white"/>
                </a:solidFill>
                <a:latin typeface="微软雅黑" panose="020B0503020204020204" pitchFamily="34" charset="-122"/>
                <a:ea typeface="微软雅黑" panose="020B0503020204020204" pitchFamily="34" charset="-122"/>
              </a:rPr>
              <a:t>特爱多专家联合大直播</a:t>
            </a:r>
            <a:endParaRPr lang="en-GB" sz="1400" b="1" dirty="0">
              <a:solidFill>
                <a:prstClr val="black"/>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3298758" y="4763436"/>
            <a:ext cx="914834" cy="523220"/>
          </a:xfrm>
          <a:prstGeom prst="rect">
            <a:avLst/>
          </a:prstGeom>
          <a:solidFill>
            <a:schemeClr val="tx2">
              <a:lumMod val="40000"/>
              <a:lumOff val="60000"/>
            </a:schemeClr>
          </a:solidFill>
        </p:spPr>
        <p:txBody>
          <a:bodyPr wrap="square" rtlCol="0">
            <a:spAutoFit/>
          </a:bodyPr>
          <a:lstStyle/>
          <a:p>
            <a:r>
              <a:rPr lang="zh-CN" altLang="en-US" sz="1400" b="1" dirty="0">
                <a:solidFill>
                  <a:prstClr val="white"/>
                </a:solidFill>
                <a:latin typeface="微软雅黑" panose="020B0503020204020204" pitchFamily="34" charset="-122"/>
                <a:ea typeface="微软雅黑" panose="020B0503020204020204" pitchFamily="34" charset="-122"/>
              </a:rPr>
              <a:t>特爱专家直播</a:t>
            </a:r>
            <a:endParaRPr lang="en-GB" sz="1400" dirty="0">
              <a:solidFill>
                <a:prstClr val="black"/>
              </a:solidFill>
            </a:endParaRPr>
          </a:p>
        </p:txBody>
      </p:sp>
      <p:sp>
        <p:nvSpPr>
          <p:cNvPr id="22" name="Title 1"/>
          <p:cNvSpPr txBox="1">
            <a:spLocks/>
          </p:cNvSpPr>
          <p:nvPr/>
        </p:nvSpPr>
        <p:spPr>
          <a:xfrm>
            <a:off x="1603196" y="137154"/>
            <a:ext cx="7257025" cy="1817769"/>
          </a:xfrm>
          <a:prstGeom prst="rect">
            <a:avLst/>
          </a:prstGeom>
          <a:noFill/>
        </p:spPr>
        <p:txBody>
          <a:bodyPr vert="horz" lIns="0" tIns="0" rIns="0" bIns="0" rtlCol="0" anchor="t" anchorCtr="0">
            <a:noAutofit/>
          </a:bodyPr>
          <a:lstStyle>
            <a:lvl1pPr algn="l" defTabSz="457200" rtl="0" eaLnBrk="1" latinLnBrk="0" hangingPunct="1">
              <a:spcBef>
                <a:spcPct val="0"/>
              </a:spcBef>
              <a:buNone/>
              <a:defRPr sz="3200" b="1" kern="1200">
                <a:solidFill>
                  <a:srgbClr val="40106C"/>
                </a:solidFill>
                <a:latin typeface="微软雅黑" panose="020B0503020204020204" pitchFamily="34" charset="-122"/>
                <a:ea typeface="微软雅黑" panose="020B0503020204020204" pitchFamily="34" charset="-122"/>
                <a:cs typeface="+mj-cs"/>
              </a:defRPr>
            </a:lvl1pPr>
          </a:lstStyle>
          <a:p>
            <a:r>
              <a:rPr lang="en-US" altLang="zh-CN" sz="2800" dirty="0">
                <a:solidFill>
                  <a:srgbClr val="7030A0"/>
                </a:solidFill>
              </a:rPr>
              <a:t>2</a:t>
            </a:r>
            <a:r>
              <a:rPr lang="en-US" altLang="zh-CN" sz="2800" dirty="0">
                <a:solidFill>
                  <a:srgbClr val="4F2683"/>
                </a:solidFill>
              </a:rPr>
              <a:t>019</a:t>
            </a:r>
            <a:r>
              <a:rPr lang="zh-CN" altLang="en-US" sz="2800" dirty="0">
                <a:solidFill>
                  <a:srgbClr val="7030A0"/>
                </a:solidFill>
              </a:rPr>
              <a:t>特爱项目带来更多专业指导内容，邀请更多权威专家加入，提供更高频次互动，</a:t>
            </a:r>
            <a:endParaRPr lang="en-US" altLang="zh-CN" sz="2800" dirty="0">
              <a:solidFill>
                <a:srgbClr val="7030A0"/>
              </a:solidFill>
            </a:endParaRPr>
          </a:p>
          <a:p>
            <a:r>
              <a:rPr lang="zh-CN" altLang="en-US" sz="2800" dirty="0">
                <a:solidFill>
                  <a:srgbClr val="7030A0"/>
                </a:solidFill>
              </a:rPr>
              <a:t>全方位解决过敏患儿疑虑</a:t>
            </a:r>
            <a:br>
              <a:rPr lang="en-US" altLang="zh-CN" sz="2800" dirty="0">
                <a:solidFill>
                  <a:srgbClr val="7030A0"/>
                </a:solidFill>
              </a:rPr>
            </a:br>
            <a:endParaRPr lang="en-GB" sz="2000" dirty="0"/>
          </a:p>
        </p:txBody>
      </p:sp>
      <p:pic>
        <p:nvPicPr>
          <p:cNvPr id="18" name="Picture 2"/>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205378" y="344474"/>
            <a:ext cx="1397818" cy="8628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358860" y="3888710"/>
            <a:ext cx="647255" cy="646331"/>
          </a:xfrm>
          <a:prstGeom prst="rect">
            <a:avLst/>
          </a:prstGeom>
          <a:solidFill>
            <a:schemeClr val="accent1">
              <a:lumMod val="40000"/>
              <a:lumOff val="60000"/>
            </a:schemeClr>
          </a:solidFill>
        </p:spPr>
        <p:txBody>
          <a:bodyPr wrap="square" rtlCol="0">
            <a:spAutoFit/>
          </a:bodyPr>
          <a:lstStyle/>
          <a:p>
            <a:r>
              <a:rPr lang="zh-CN" altLang="en-US" dirty="0">
                <a:solidFill>
                  <a:srgbClr val="7030A0"/>
                </a:solidFill>
                <a:latin typeface="微软雅黑" panose="020B0503020204020204" pitchFamily="34" charset="-122"/>
                <a:ea typeface="微软雅黑" panose="020B0503020204020204" pitchFamily="34" charset="-122"/>
              </a:rPr>
              <a:t>特爱厨房</a:t>
            </a:r>
            <a:endParaRPr lang="en-GB" dirty="0">
              <a:solidFill>
                <a:srgbClr val="7030A0"/>
              </a:solidFill>
              <a:latin typeface="微软雅黑" panose="020B0503020204020204" pitchFamily="34" charset="-122"/>
              <a:ea typeface="微软雅黑" panose="020B0503020204020204" pitchFamily="34" charset="-122"/>
            </a:endParaRPr>
          </a:p>
        </p:txBody>
      </p:sp>
      <p:sp>
        <p:nvSpPr>
          <p:cNvPr id="2" name="Slide Number Placeholder 1">
            <a:extLst>
              <a:ext uri="{FF2B5EF4-FFF2-40B4-BE49-F238E27FC236}">
                <a16:creationId xmlns:a16="http://schemas.microsoft.com/office/drawing/2014/main" id="{3AE9D041-8177-416C-BBF1-5543E3244D44}"/>
              </a:ext>
            </a:extLst>
          </p:cNvPr>
          <p:cNvSpPr>
            <a:spLocks noGrp="1"/>
          </p:cNvSpPr>
          <p:nvPr>
            <p:ph type="sldNum" sz="quarter" idx="12"/>
          </p:nvPr>
        </p:nvSpPr>
        <p:spPr>
          <a:xfrm>
            <a:off x="6553200" y="6375400"/>
            <a:ext cx="2133600" cy="365125"/>
          </a:xfrm>
        </p:spPr>
        <p:txBody>
          <a:bodyPr/>
          <a:lstStyle/>
          <a:p>
            <a:fld id="{AF1B593B-9804-4259-88CA-9C461376FF6B}" type="slidenum">
              <a:rPr lang="en-GB" sz="1600" smtClean="0">
                <a:solidFill>
                  <a:prstClr val="black">
                    <a:tint val="75000"/>
                  </a:prstClr>
                </a:solidFill>
              </a:rPr>
              <a:pPr/>
              <a:t>10</a:t>
            </a:fld>
            <a:endParaRPr lang="en-GB" sz="1600">
              <a:solidFill>
                <a:prstClr val="black">
                  <a:tint val="75000"/>
                </a:prstClr>
              </a:solidFill>
            </a:endParaRPr>
          </a:p>
        </p:txBody>
      </p:sp>
    </p:spTree>
    <p:extLst>
      <p:ext uri="{BB962C8B-B14F-4D97-AF65-F5344CB8AC3E}">
        <p14:creationId xmlns:p14="http://schemas.microsoft.com/office/powerpoint/2010/main" val="1340968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604" y="341446"/>
            <a:ext cx="8713032" cy="646331"/>
          </a:xfrm>
          <a:prstGeom prst="rect">
            <a:avLst/>
          </a:prstGeom>
          <a:solidFill>
            <a:schemeClr val="bg1"/>
          </a:solidFill>
        </p:spPr>
        <p:txBody>
          <a:bodyPr wrap="square" rtlCol="0">
            <a:spAutoFit/>
          </a:bodyPr>
          <a:lstStyle/>
          <a:p>
            <a:pPr algn="ctr"/>
            <a:endParaRPr lang="zh-CN" altLang="en-US" sz="3600" b="1" dirty="0">
              <a:solidFill>
                <a:srgbClr val="7030A0"/>
              </a:solidFill>
              <a:latin typeface="微软雅黑" panose="020B0503020204020204" pitchFamily="34" charset="-122"/>
              <a:ea typeface="微软雅黑" panose="020B0503020204020204" pitchFamily="34" charset="-122"/>
            </a:endParaRPr>
          </a:p>
        </p:txBody>
      </p:sp>
      <p:pic>
        <p:nvPicPr>
          <p:cNvPr id="3" name="Picture 2"/>
          <p:cNvPicPr>
            <a:picLocks noChangeAspect="1"/>
          </p:cNvPicPr>
          <p:nvPr/>
        </p:nvPicPr>
        <p:blipFill>
          <a:blip r:embed="rId2"/>
          <a:stretch>
            <a:fillRect/>
          </a:stretch>
        </p:blipFill>
        <p:spPr>
          <a:xfrm>
            <a:off x="850894" y="664611"/>
            <a:ext cx="7436451" cy="4766956"/>
          </a:xfrm>
          <a:prstGeom prst="rect">
            <a:avLst/>
          </a:prstGeom>
        </p:spPr>
      </p:pic>
      <p:sp>
        <p:nvSpPr>
          <p:cNvPr id="2" name="Slide Number Placeholder 1">
            <a:extLst>
              <a:ext uri="{FF2B5EF4-FFF2-40B4-BE49-F238E27FC236}">
                <a16:creationId xmlns:a16="http://schemas.microsoft.com/office/drawing/2014/main" id="{F67AFA39-DE49-48B1-B371-DDF908D7A19E}"/>
              </a:ext>
            </a:extLst>
          </p:cNvPr>
          <p:cNvSpPr>
            <a:spLocks noGrp="1"/>
          </p:cNvSpPr>
          <p:nvPr>
            <p:ph type="sldNum" sz="quarter" idx="12"/>
          </p:nvPr>
        </p:nvSpPr>
        <p:spPr/>
        <p:txBody>
          <a:bodyPr/>
          <a:lstStyle/>
          <a:p>
            <a:pPr>
              <a:defRPr/>
            </a:pPr>
            <a:fld id="{3C192677-763E-48CF-8EF2-C894CAF25EC9}" type="slidenum">
              <a:rPr lang="zh-CN" altLang="en-US" smtClean="0"/>
              <a:pPr>
                <a:defRPr/>
              </a:pPr>
              <a:t>11</a:t>
            </a:fld>
            <a:endParaRPr lang="zh-CN" altLang="en-US"/>
          </a:p>
        </p:txBody>
      </p:sp>
    </p:spTree>
    <p:extLst>
      <p:ext uri="{BB962C8B-B14F-4D97-AF65-F5344CB8AC3E}">
        <p14:creationId xmlns:p14="http://schemas.microsoft.com/office/powerpoint/2010/main" val="36621947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5926" y="2884265"/>
            <a:ext cx="1238954" cy="826124"/>
          </a:xfrm>
          <a:prstGeom prst="rect">
            <a:avLst/>
          </a:prstGeom>
          <a:noFill/>
        </p:spPr>
        <p:txBody>
          <a:bodyPr wrap="square" rtlCol="0">
            <a:spAutoFit/>
          </a:bodyPr>
          <a:lstStyle/>
          <a:p>
            <a:r>
              <a:rPr lang="en-US" altLang="zh-CN" sz="1192" dirty="0">
                <a:latin typeface="微软雅黑" pitchFamily="34" charset="-122"/>
                <a:ea typeface="微软雅黑" pitchFamily="34" charset="-122"/>
              </a:rPr>
              <a:t>STEP 1</a:t>
            </a:r>
          </a:p>
          <a:p>
            <a:r>
              <a:rPr lang="zh-CN" altLang="en-US" sz="1192" dirty="0">
                <a:solidFill>
                  <a:schemeClr val="bg1">
                    <a:lumMod val="50000"/>
                  </a:schemeClr>
                </a:solidFill>
                <a:latin typeface="微软雅黑" pitchFamily="34" charset="-122"/>
                <a:ea typeface="微软雅黑" pitchFamily="34" charset="-122"/>
              </a:rPr>
              <a:t>微信扫一扫</a:t>
            </a:r>
            <a:endParaRPr lang="en-US" altLang="zh-CN" sz="1192" dirty="0">
              <a:solidFill>
                <a:schemeClr val="bg1">
                  <a:lumMod val="50000"/>
                </a:schemeClr>
              </a:solidFill>
              <a:latin typeface="微软雅黑" pitchFamily="34" charset="-122"/>
              <a:ea typeface="微软雅黑" pitchFamily="34" charset="-122"/>
            </a:endParaRPr>
          </a:p>
          <a:p>
            <a:r>
              <a:rPr lang="zh-CN" altLang="en-US" sz="1192" dirty="0">
                <a:solidFill>
                  <a:srgbClr val="FF0000"/>
                </a:solidFill>
                <a:latin typeface="微软雅黑" pitchFamily="34" charset="-122"/>
                <a:ea typeface="微软雅黑" pitchFamily="34" charset="-122"/>
              </a:rPr>
              <a:t>（销售可替换自己二维码</a:t>
            </a:r>
            <a:r>
              <a:rPr lang="zh-CN" altLang="en-US" sz="1192" dirty="0">
                <a:solidFill>
                  <a:schemeClr val="bg1">
                    <a:lumMod val="50000"/>
                  </a:schemeClr>
                </a:solidFill>
                <a:latin typeface="微软雅黑" pitchFamily="34" charset="-122"/>
                <a:ea typeface="微软雅黑" pitchFamily="34" charset="-122"/>
              </a:rPr>
              <a:t>）</a:t>
            </a:r>
          </a:p>
        </p:txBody>
      </p:sp>
      <p:pic>
        <p:nvPicPr>
          <p:cNvPr id="29" name="Picture 4" descr="C:\Users\Administrator\Desktop\IMG_5270.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371007" y="2007128"/>
            <a:ext cx="1535335" cy="2958420"/>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2371007" y="5019586"/>
            <a:ext cx="1250663" cy="459228"/>
          </a:xfrm>
          <a:prstGeom prst="rect">
            <a:avLst/>
          </a:prstGeom>
          <a:noFill/>
        </p:spPr>
        <p:txBody>
          <a:bodyPr wrap="none" rtlCol="0">
            <a:spAutoFit/>
          </a:bodyPr>
          <a:lstStyle/>
          <a:p>
            <a:r>
              <a:rPr lang="en-US" altLang="zh-CN" sz="1192" dirty="0">
                <a:latin typeface="微软雅黑" pitchFamily="34" charset="-122"/>
                <a:ea typeface="微软雅黑" pitchFamily="34" charset="-122"/>
              </a:rPr>
              <a:t>STEP 2</a:t>
            </a:r>
          </a:p>
          <a:p>
            <a:r>
              <a:rPr lang="zh-CN" altLang="en-US" sz="1192" dirty="0">
                <a:solidFill>
                  <a:schemeClr val="bg1">
                    <a:lumMod val="50000"/>
                  </a:schemeClr>
                </a:solidFill>
                <a:latin typeface="微软雅黑" pitchFamily="34" charset="-122"/>
                <a:ea typeface="微软雅黑" pitchFamily="34" charset="-122"/>
              </a:rPr>
              <a:t>长按识别二维码</a:t>
            </a:r>
          </a:p>
        </p:txBody>
      </p:sp>
      <p:pic>
        <p:nvPicPr>
          <p:cNvPr id="33" name="Picture 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42591" y="2168207"/>
            <a:ext cx="1537671" cy="2963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Box 33"/>
          <p:cNvSpPr txBox="1"/>
          <p:nvPr/>
        </p:nvSpPr>
        <p:spPr>
          <a:xfrm>
            <a:off x="4093572" y="5242203"/>
            <a:ext cx="1890261" cy="642676"/>
          </a:xfrm>
          <a:prstGeom prst="rect">
            <a:avLst/>
          </a:prstGeom>
          <a:noFill/>
        </p:spPr>
        <p:txBody>
          <a:bodyPr wrap="none" rtlCol="0">
            <a:spAutoFit/>
          </a:bodyPr>
          <a:lstStyle/>
          <a:p>
            <a:r>
              <a:rPr lang="en-US" altLang="zh-CN" sz="1192" dirty="0">
                <a:latin typeface="微软雅黑" pitchFamily="34" charset="-122"/>
                <a:ea typeface="微软雅黑" pitchFamily="34" charset="-122"/>
              </a:rPr>
              <a:t>STEP 3</a:t>
            </a:r>
          </a:p>
          <a:p>
            <a:r>
              <a:rPr lang="zh-CN" altLang="en-US" sz="1192" dirty="0">
                <a:solidFill>
                  <a:schemeClr val="bg1">
                    <a:lumMod val="50000"/>
                  </a:schemeClr>
                </a:solidFill>
                <a:latin typeface="微软雅黑" pitchFamily="34" charset="-122"/>
                <a:ea typeface="微软雅黑" pitchFamily="34" charset="-122"/>
              </a:rPr>
              <a:t>关注公众号</a:t>
            </a:r>
            <a:endParaRPr lang="en-US" altLang="zh-CN" sz="1192" dirty="0">
              <a:solidFill>
                <a:schemeClr val="bg1">
                  <a:lumMod val="50000"/>
                </a:schemeClr>
              </a:solidFill>
              <a:latin typeface="微软雅黑" pitchFamily="34" charset="-122"/>
              <a:ea typeface="微软雅黑" pitchFamily="34" charset="-122"/>
            </a:endParaRPr>
          </a:p>
          <a:p>
            <a:r>
              <a:rPr lang="zh-CN" altLang="en-US" sz="1192" dirty="0">
                <a:solidFill>
                  <a:schemeClr val="bg1">
                    <a:lumMod val="50000"/>
                  </a:schemeClr>
                </a:solidFill>
                <a:latin typeface="微软雅黑" pitchFamily="34" charset="-122"/>
                <a:ea typeface="微软雅黑" pitchFamily="34" charset="-122"/>
              </a:rPr>
              <a:t>如已关注，则直接</a:t>
            </a:r>
            <a:r>
              <a:rPr lang="en-US" altLang="zh-CN" sz="1192" dirty="0">
                <a:solidFill>
                  <a:schemeClr val="bg1">
                    <a:lumMod val="50000"/>
                  </a:schemeClr>
                </a:solidFill>
                <a:latin typeface="微软雅黑" pitchFamily="34" charset="-122"/>
                <a:ea typeface="微软雅黑" pitchFamily="34" charset="-122"/>
              </a:rPr>
              <a:t>STEP 4</a:t>
            </a:r>
            <a:endParaRPr lang="zh-CN" altLang="en-US" sz="1192" dirty="0">
              <a:solidFill>
                <a:schemeClr val="bg1">
                  <a:lumMod val="50000"/>
                </a:schemeClr>
              </a:solidFill>
              <a:latin typeface="微软雅黑" pitchFamily="34" charset="-122"/>
              <a:ea typeface="微软雅黑" pitchFamily="34" charset="-122"/>
            </a:endParaRPr>
          </a:p>
        </p:txBody>
      </p:sp>
      <p:sp>
        <p:nvSpPr>
          <p:cNvPr id="38" name="TextBox 37"/>
          <p:cNvSpPr txBox="1"/>
          <p:nvPr/>
        </p:nvSpPr>
        <p:spPr>
          <a:xfrm>
            <a:off x="6063001" y="5657908"/>
            <a:ext cx="1250663" cy="642676"/>
          </a:xfrm>
          <a:prstGeom prst="rect">
            <a:avLst/>
          </a:prstGeom>
          <a:noFill/>
        </p:spPr>
        <p:txBody>
          <a:bodyPr wrap="none" rtlCol="0">
            <a:spAutoFit/>
          </a:bodyPr>
          <a:lstStyle/>
          <a:p>
            <a:r>
              <a:rPr lang="en-US" altLang="zh-CN" sz="1192" dirty="0">
                <a:latin typeface="微软雅黑" pitchFamily="34" charset="-122"/>
                <a:ea typeface="微软雅黑" pitchFamily="34" charset="-122"/>
              </a:rPr>
              <a:t>STEP 4</a:t>
            </a:r>
          </a:p>
          <a:p>
            <a:r>
              <a:rPr lang="zh-CN" altLang="en-US" sz="1192" dirty="0">
                <a:solidFill>
                  <a:schemeClr val="bg1">
                    <a:lumMod val="50000"/>
                  </a:schemeClr>
                </a:solidFill>
                <a:latin typeface="微软雅黑" pitchFamily="34" charset="-122"/>
                <a:ea typeface="微软雅黑" pitchFamily="34" charset="-122"/>
              </a:rPr>
              <a:t>点击进入首推文</a:t>
            </a:r>
            <a:endParaRPr lang="en-US" altLang="zh-CN" sz="1192" dirty="0">
              <a:solidFill>
                <a:schemeClr val="bg1">
                  <a:lumMod val="50000"/>
                </a:schemeClr>
              </a:solidFill>
              <a:latin typeface="微软雅黑" pitchFamily="34" charset="-122"/>
              <a:ea typeface="微软雅黑" pitchFamily="34" charset="-122"/>
            </a:endParaRPr>
          </a:p>
          <a:p>
            <a:endParaRPr lang="en-US" altLang="zh-CN" sz="1192" dirty="0">
              <a:solidFill>
                <a:schemeClr val="bg1">
                  <a:lumMod val="50000"/>
                </a:schemeClr>
              </a:solidFill>
              <a:latin typeface="微软雅黑" pitchFamily="34" charset="-122"/>
              <a:ea typeface="微软雅黑" pitchFamily="34" charset="-122"/>
            </a:endParaRPr>
          </a:p>
        </p:txBody>
      </p:sp>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92823" y="2661087"/>
            <a:ext cx="1756094" cy="2942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5350" y="1482854"/>
            <a:ext cx="1379529" cy="1379529"/>
          </a:xfrm>
          <a:prstGeom prst="rect">
            <a:avLst/>
          </a:prstGeom>
        </p:spPr>
      </p:pic>
      <p:sp>
        <p:nvSpPr>
          <p:cNvPr id="26" name="TextBox 25"/>
          <p:cNvSpPr txBox="1"/>
          <p:nvPr/>
        </p:nvSpPr>
        <p:spPr>
          <a:xfrm>
            <a:off x="427614" y="114300"/>
            <a:ext cx="8767623" cy="892552"/>
          </a:xfrm>
          <a:prstGeom prst="rect">
            <a:avLst/>
          </a:prstGeom>
          <a:noFill/>
        </p:spPr>
        <p:txBody>
          <a:bodyPr wrap="square" rtlCol="0">
            <a:spAutoFit/>
          </a:bodyPr>
          <a:lstStyle/>
          <a:p>
            <a:r>
              <a:rPr lang="zh-CN" altLang="en-US" sz="3600" b="1" dirty="0">
                <a:solidFill>
                  <a:srgbClr val="7030A0"/>
                </a:solidFill>
                <a:latin typeface="微软雅黑" panose="020B0503020204020204" pitchFamily="34" charset="-122"/>
                <a:ea typeface="微软雅黑" panose="020B0503020204020204" pitchFamily="34" charset="-122"/>
              </a:rPr>
              <a:t>扫码关注</a:t>
            </a:r>
            <a:r>
              <a:rPr lang="en-US" altLang="zh-CN" sz="3600" b="1" dirty="0">
                <a:solidFill>
                  <a:srgbClr val="7030A0"/>
                </a:solidFill>
                <a:latin typeface="微软雅黑" panose="020B0503020204020204" pitchFamily="34" charset="-122"/>
                <a:ea typeface="微软雅黑" panose="020B0503020204020204" pitchFamily="34" charset="-122"/>
              </a:rPr>
              <a:t>&amp;</a:t>
            </a:r>
            <a:r>
              <a:rPr lang="zh-CN" altLang="en-US" sz="3600" b="1" dirty="0">
                <a:solidFill>
                  <a:srgbClr val="7030A0"/>
                </a:solidFill>
                <a:latin typeface="微软雅黑" panose="020B0503020204020204" pitchFamily="34" charset="-122"/>
                <a:ea typeface="微软雅黑" panose="020B0503020204020204" pitchFamily="34" charset="-122"/>
              </a:rPr>
              <a:t>注册特爱，立获多重福利！</a:t>
            </a:r>
            <a:endParaRPr lang="en-US" altLang="zh-CN" sz="3600" b="1" dirty="0">
              <a:solidFill>
                <a:srgbClr val="7030A0"/>
              </a:solidFill>
              <a:latin typeface="微软雅黑" panose="020B0503020204020204" pitchFamily="34" charset="-122"/>
              <a:ea typeface="微软雅黑" panose="020B0503020204020204" pitchFamily="34" charset="-122"/>
            </a:endParaRPr>
          </a:p>
          <a:p>
            <a:r>
              <a:rPr lang="en-US" altLang="zh-CN" sz="1600" b="1" dirty="0">
                <a:solidFill>
                  <a:srgbClr val="7030A0"/>
                </a:solidFill>
                <a:latin typeface="微软雅黑" panose="020B0503020204020204" pitchFamily="34" charset="-122"/>
                <a:ea typeface="微软雅黑" panose="020B0503020204020204" pitchFamily="34" charset="-122"/>
              </a:rPr>
              <a:t>*</a:t>
            </a:r>
            <a:r>
              <a:rPr lang="zh-CN" altLang="en-US" sz="1600" b="1" dirty="0">
                <a:solidFill>
                  <a:srgbClr val="7030A0"/>
                </a:solidFill>
                <a:latin typeface="微软雅黑" panose="020B0503020204020204" pitchFamily="34" charset="-122"/>
                <a:ea typeface="微软雅黑" panose="020B0503020204020204" pitchFamily="34" charset="-122"/>
              </a:rPr>
              <a:t>每月前</a:t>
            </a:r>
            <a:r>
              <a:rPr lang="en-US" altLang="zh-CN" sz="1600" b="1" dirty="0">
                <a:solidFill>
                  <a:srgbClr val="7030A0"/>
                </a:solidFill>
                <a:latin typeface="微软雅黑" panose="020B0503020204020204" pitchFamily="34" charset="-122"/>
                <a:ea typeface="微软雅黑" panose="020B0503020204020204" pitchFamily="34" charset="-122"/>
              </a:rPr>
              <a:t>3500</a:t>
            </a:r>
            <a:r>
              <a:rPr lang="zh-CN" altLang="en-US" sz="1600" b="1" dirty="0">
                <a:solidFill>
                  <a:srgbClr val="7030A0"/>
                </a:solidFill>
                <a:latin typeface="微软雅黑" panose="020B0503020204020204" pitchFamily="34" charset="-122"/>
                <a:ea typeface="微软雅黑" panose="020B0503020204020204" pitchFamily="34" charset="-122"/>
              </a:rPr>
              <a:t>名注册用户，将获得特爱礼包一份</a:t>
            </a:r>
            <a:r>
              <a:rPr lang="en-US" altLang="zh-CN" sz="1600" b="1" dirty="0">
                <a:solidFill>
                  <a:srgbClr val="7030A0"/>
                </a:solidFill>
                <a:latin typeface="微软雅黑" panose="020B0503020204020204" pitchFamily="34" charset="-122"/>
                <a:ea typeface="微软雅黑" panose="020B0503020204020204" pitchFamily="34" charset="-122"/>
              </a:rPr>
              <a:t>~ </a:t>
            </a:r>
            <a:endParaRPr lang="zh-CN" altLang="en-US" sz="1600" b="1" dirty="0">
              <a:solidFill>
                <a:srgbClr val="7030A0"/>
              </a:solidFill>
              <a:latin typeface="微软雅黑" panose="020B0503020204020204" pitchFamily="34" charset="-122"/>
              <a:ea typeface="微软雅黑" panose="020B0503020204020204" pitchFamily="34" charset="-122"/>
            </a:endParaRPr>
          </a:p>
        </p:txBody>
      </p:sp>
      <p:sp>
        <p:nvSpPr>
          <p:cNvPr id="12" name="Circular Arrow 11"/>
          <p:cNvSpPr/>
          <p:nvPr/>
        </p:nvSpPr>
        <p:spPr>
          <a:xfrm rot="693005">
            <a:off x="2180238" y="1411664"/>
            <a:ext cx="963079" cy="847960"/>
          </a:xfrm>
          <a:prstGeom prst="circular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solidFill>
                <a:schemeClr val="tx1"/>
              </a:solidFill>
            </a:endParaRPr>
          </a:p>
        </p:txBody>
      </p:sp>
      <p:sp>
        <p:nvSpPr>
          <p:cNvPr id="39" name="Circular Arrow 38"/>
          <p:cNvSpPr/>
          <p:nvPr/>
        </p:nvSpPr>
        <p:spPr>
          <a:xfrm rot="693005">
            <a:off x="4168712" y="1665326"/>
            <a:ext cx="963079" cy="847960"/>
          </a:xfrm>
          <a:prstGeom prst="circular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solidFill>
                <a:schemeClr val="tx1"/>
              </a:solidFill>
            </a:endParaRPr>
          </a:p>
        </p:txBody>
      </p:sp>
      <p:sp>
        <p:nvSpPr>
          <p:cNvPr id="40" name="Circular Arrow 39"/>
          <p:cNvSpPr/>
          <p:nvPr/>
        </p:nvSpPr>
        <p:spPr>
          <a:xfrm rot="693005">
            <a:off x="5867964" y="2075874"/>
            <a:ext cx="963079" cy="847960"/>
          </a:xfrm>
          <a:prstGeom prst="circularArrow">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solidFill>
                <a:schemeClr val="tx1"/>
              </a:solidFill>
            </a:endParaRPr>
          </a:p>
        </p:txBody>
      </p:sp>
      <p:pic>
        <p:nvPicPr>
          <p:cNvPr id="4" name="Picture 3">
            <a:extLst>
              <a:ext uri="{FF2B5EF4-FFF2-40B4-BE49-F238E27FC236}">
                <a16:creationId xmlns:a16="http://schemas.microsoft.com/office/drawing/2014/main" id="{C9CFD2DD-A5A7-4197-B47C-F6FD9C6AC58B}"/>
              </a:ext>
            </a:extLst>
          </p:cNvPr>
          <p:cNvPicPr>
            <a:picLocks noChangeAspect="1"/>
          </p:cNvPicPr>
          <p:nvPr/>
        </p:nvPicPr>
        <p:blipFill>
          <a:blip r:embed="rId6"/>
          <a:stretch>
            <a:fillRect/>
          </a:stretch>
        </p:blipFill>
        <p:spPr>
          <a:xfrm>
            <a:off x="4042589" y="2453490"/>
            <a:ext cx="1511672" cy="2644126"/>
          </a:xfrm>
          <a:prstGeom prst="rect">
            <a:avLst/>
          </a:prstGeom>
        </p:spPr>
      </p:pic>
      <p:sp>
        <p:nvSpPr>
          <p:cNvPr id="2" name="TextBox 1"/>
          <p:cNvSpPr txBox="1"/>
          <p:nvPr/>
        </p:nvSpPr>
        <p:spPr>
          <a:xfrm>
            <a:off x="6444753" y="6305550"/>
            <a:ext cx="415498" cy="369332"/>
          </a:xfrm>
          <a:prstGeom prst="rect">
            <a:avLst/>
          </a:prstGeom>
          <a:noFill/>
        </p:spPr>
        <p:txBody>
          <a:bodyPr wrap="none" rtlCol="0">
            <a:spAutoFit/>
          </a:bodyPr>
          <a:lstStyle/>
          <a:p>
            <a:r>
              <a:rPr lang="en-US" dirty="0"/>
              <a:t>12</a:t>
            </a:r>
          </a:p>
        </p:txBody>
      </p:sp>
    </p:spTree>
    <p:extLst>
      <p:ext uri="{BB962C8B-B14F-4D97-AF65-F5344CB8AC3E}">
        <p14:creationId xmlns:p14="http://schemas.microsoft.com/office/powerpoint/2010/main" val="324369976"/>
      </p:ext>
    </p:extLst>
  </p:cSld>
  <p:clrMapOvr>
    <a:masterClrMapping/>
  </p:clrMapOvr>
  <mc:AlternateContent xmlns:mc="http://schemas.openxmlformats.org/markup-compatibility/2006" xmlns:p14="http://schemas.microsoft.com/office/powerpoint/2010/main">
    <mc:Choice Requires="p14">
      <p:transition spd="slow">
        <p14:prism isInverted="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780" y="2570422"/>
            <a:ext cx="7106220" cy="2228948"/>
          </a:xfrm>
        </p:spPr>
        <p:txBody>
          <a:bodyPr>
            <a:noAutofit/>
          </a:bodyPr>
          <a:lstStyle/>
          <a:p>
            <a:pPr algn="ctr"/>
            <a:r>
              <a:rPr lang="zh-CN" altLang="en-US" sz="6600" dirty="0">
                <a:solidFill>
                  <a:srgbClr val="7030A0"/>
                </a:solidFill>
                <a:latin typeface="Freestyle Script" panose="030804020302050B0404" pitchFamily="66" charset="0"/>
              </a:rPr>
              <a:t>谢谢聆听！</a:t>
            </a:r>
            <a:endParaRPr lang="zh-CN" altLang="en-US" sz="6600" b="1" dirty="0">
              <a:solidFill>
                <a:srgbClr val="7030A0"/>
              </a:solidFill>
              <a:latin typeface="Freestyle Script" panose="030804020302050B0404" pitchFamily="66"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89289" y="2101865"/>
            <a:ext cx="2317672" cy="1583031"/>
          </a:xfrm>
          <a:prstGeom prst="rect">
            <a:avLst/>
          </a:prstGeom>
        </p:spPr>
      </p:pic>
      <p:sp>
        <p:nvSpPr>
          <p:cNvPr id="3" name="Slide Number Placeholder 2">
            <a:extLst>
              <a:ext uri="{FF2B5EF4-FFF2-40B4-BE49-F238E27FC236}">
                <a16:creationId xmlns:a16="http://schemas.microsoft.com/office/drawing/2014/main" id="{4AFFD76F-9BA8-463D-B24A-9F81E07A5F4F}"/>
              </a:ext>
            </a:extLst>
          </p:cNvPr>
          <p:cNvSpPr>
            <a:spLocks noGrp="1"/>
          </p:cNvSpPr>
          <p:nvPr>
            <p:ph type="sldNum" sz="quarter" idx="12"/>
          </p:nvPr>
        </p:nvSpPr>
        <p:spPr/>
        <p:txBody>
          <a:bodyPr/>
          <a:lstStyle/>
          <a:p>
            <a:pPr>
              <a:defRPr/>
            </a:pPr>
            <a:fld id="{3C192677-763E-48CF-8EF2-C894CAF25EC9}" type="slidenum">
              <a:rPr lang="zh-CN" altLang="en-US" smtClean="0"/>
              <a:pPr>
                <a:defRPr/>
              </a:pPr>
              <a:t>13</a:t>
            </a:fld>
            <a:endParaRPr lang="zh-CN" altLang="en-US"/>
          </a:p>
        </p:txBody>
      </p:sp>
    </p:spTree>
    <p:extLst>
      <p:ext uri="{BB962C8B-B14F-4D97-AF65-F5344CB8AC3E}">
        <p14:creationId xmlns:p14="http://schemas.microsoft.com/office/powerpoint/2010/main" val="1053770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21627" y="1851803"/>
            <a:ext cx="1375482" cy="1596274"/>
          </a:xfrm>
          <a:prstGeom prst="rect">
            <a:avLst/>
          </a:prstGeom>
        </p:spPr>
      </p:pic>
      <p:pic>
        <p:nvPicPr>
          <p:cNvPr id="3481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09932" y="1920043"/>
            <a:ext cx="1529028" cy="13690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a:spLocks noGrp="1"/>
          </p:cNvSpPr>
          <p:nvPr>
            <p:ph type="title"/>
          </p:nvPr>
        </p:nvSpPr>
        <p:spPr>
          <a:xfrm>
            <a:off x="508000" y="508000"/>
            <a:ext cx="7772400" cy="608013"/>
          </a:xfrm>
        </p:spPr>
        <p:txBody>
          <a:bodyPr rtlCol="0">
            <a:normAutofit/>
          </a:bodyPr>
          <a:lstStyle/>
          <a:p>
            <a:pPr eaLnBrk="1" fontAlgn="auto" hangingPunct="1">
              <a:spcAft>
                <a:spcPts val="0"/>
              </a:spcAft>
              <a:defRPr/>
            </a:pPr>
            <a:r>
              <a:rPr lang="zh-CN" altLang="en-US" sz="3200" b="1" dirty="0">
                <a:solidFill>
                  <a:srgbClr val="7030A0"/>
                </a:solidFill>
              </a:rPr>
              <a:t>牛奶蛋白过敏是婴儿常见的疾病</a:t>
            </a:r>
            <a:endParaRPr lang="en-US" sz="3200" b="1" dirty="0">
              <a:solidFill>
                <a:srgbClr val="7030A0"/>
              </a:solidFill>
            </a:endParaRPr>
          </a:p>
        </p:txBody>
      </p:sp>
      <p:sp>
        <p:nvSpPr>
          <p:cNvPr id="7" name="Flowchart: Connector 6"/>
          <p:cNvSpPr/>
          <p:nvPr/>
        </p:nvSpPr>
        <p:spPr>
          <a:xfrm>
            <a:off x="914400" y="1776484"/>
            <a:ext cx="1760561" cy="1746913"/>
          </a:xfrm>
          <a:prstGeom prst="flowChartConnector">
            <a:avLst/>
          </a:prstGeom>
          <a:noFill/>
          <a:ln w="571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prstClr val="white"/>
              </a:solidFill>
            </a:endParaRPr>
          </a:p>
        </p:txBody>
      </p:sp>
      <p:sp>
        <p:nvSpPr>
          <p:cNvPr id="8" name="Rectangle 7"/>
          <p:cNvSpPr/>
          <p:nvPr/>
        </p:nvSpPr>
        <p:spPr>
          <a:xfrm>
            <a:off x="769097" y="4006712"/>
            <a:ext cx="2051165" cy="1323439"/>
          </a:xfrm>
          <a:prstGeom prst="rect">
            <a:avLst/>
          </a:prstGeom>
        </p:spPr>
        <p:txBody>
          <a:bodyPr wrap="square">
            <a:spAutoFit/>
          </a:bodyPr>
          <a:lstStyle/>
          <a:p>
            <a:r>
              <a:rPr lang="zh-CN" altLang="en-US" sz="2000" dirty="0">
                <a:solidFill>
                  <a:srgbClr val="7030A0"/>
                </a:solidFill>
                <a:latin typeface="微软雅黑" panose="020B0503020204020204" pitchFamily="34" charset="-122"/>
                <a:ea typeface="微软雅黑" panose="020B0503020204020204" pitchFamily="34" charset="-122"/>
              </a:rPr>
              <a:t>牛奶蛋白过敏发病率为</a:t>
            </a:r>
            <a:endParaRPr lang="en-US" altLang="zh-CN" sz="2000" dirty="0">
              <a:solidFill>
                <a:srgbClr val="7030A0"/>
              </a:solidFill>
              <a:latin typeface="微软雅黑" panose="020B0503020204020204" pitchFamily="34" charset="-122"/>
              <a:ea typeface="微软雅黑" panose="020B0503020204020204" pitchFamily="34" charset="-122"/>
            </a:endParaRPr>
          </a:p>
          <a:p>
            <a:r>
              <a:rPr lang="en-US" altLang="zh-CN" sz="2000" b="1" dirty="0">
                <a:solidFill>
                  <a:srgbClr val="C10069">
                    <a:lumMod val="60000"/>
                    <a:lumOff val="40000"/>
                  </a:srgbClr>
                </a:solidFill>
                <a:latin typeface="微软雅黑" panose="020B0503020204020204" pitchFamily="34" charset="-122"/>
                <a:ea typeface="微软雅黑" panose="020B0503020204020204" pitchFamily="34" charset="-122"/>
              </a:rPr>
              <a:t>2-7.5%</a:t>
            </a:r>
            <a:r>
              <a:rPr lang="en-US" altLang="zh-CN" sz="2000" b="1" baseline="30000" dirty="0">
                <a:solidFill>
                  <a:srgbClr val="FF66FF"/>
                </a:solidFill>
                <a:latin typeface="微软雅黑" pitchFamily="34" charset="-122"/>
                <a:ea typeface="微软雅黑" pitchFamily="34" charset="-122"/>
                <a:cs typeface="Arial" pitchFamily="34" charset="0"/>
              </a:rPr>
              <a:t>1</a:t>
            </a:r>
            <a:r>
              <a:rPr lang="zh-CN" altLang="en-US" sz="2000" dirty="0">
                <a:solidFill>
                  <a:srgbClr val="7030A0"/>
                </a:solidFill>
                <a:latin typeface="微软雅黑" panose="020B0503020204020204" pitchFamily="34" charset="-122"/>
                <a:ea typeface="微软雅黑" panose="020B0503020204020204" pitchFamily="34" charset="-122"/>
              </a:rPr>
              <a:t>发病人群在不断增加</a:t>
            </a:r>
            <a:endParaRPr lang="en-US" altLang="zh-CN" sz="2000" dirty="0">
              <a:solidFill>
                <a:srgbClr val="7030A0"/>
              </a:solidFill>
              <a:latin typeface="微软雅黑" panose="020B0503020204020204" pitchFamily="34" charset="-122"/>
              <a:ea typeface="微软雅黑" panose="020B0503020204020204" pitchFamily="34" charset="-122"/>
            </a:endParaRPr>
          </a:p>
        </p:txBody>
      </p:sp>
      <p:sp>
        <p:nvSpPr>
          <p:cNvPr id="9" name="Rectangle 8"/>
          <p:cNvSpPr/>
          <p:nvPr/>
        </p:nvSpPr>
        <p:spPr>
          <a:xfrm>
            <a:off x="3612106" y="4000982"/>
            <a:ext cx="1910686" cy="1323439"/>
          </a:xfrm>
          <a:prstGeom prst="rect">
            <a:avLst/>
          </a:prstGeom>
        </p:spPr>
        <p:txBody>
          <a:bodyPr wrap="square">
            <a:spAutoFit/>
          </a:bodyPr>
          <a:lstStyle/>
          <a:p>
            <a:r>
              <a:rPr lang="zh-CN" altLang="en-US" sz="2000" b="1" dirty="0">
                <a:solidFill>
                  <a:srgbClr val="C10069">
                    <a:lumMod val="60000"/>
                    <a:lumOff val="40000"/>
                  </a:srgbClr>
                </a:solidFill>
                <a:latin typeface="微软雅黑" panose="020B0503020204020204" pitchFamily="34" charset="-122"/>
                <a:ea typeface="微软雅黑" panose="020B0503020204020204" pitchFamily="34" charset="-122"/>
              </a:rPr>
              <a:t>一岁以内</a:t>
            </a:r>
            <a:r>
              <a:rPr lang="zh-CN" altLang="en-US" sz="2000" dirty="0">
                <a:solidFill>
                  <a:srgbClr val="7030A0"/>
                </a:solidFill>
                <a:latin typeface="微软雅黑" panose="020B0503020204020204" pitchFamily="34" charset="-122"/>
                <a:ea typeface="微软雅黑" panose="020B0503020204020204" pitchFamily="34" charset="-122"/>
              </a:rPr>
              <a:t>是婴儿营养摄入和生长发育的关键期</a:t>
            </a:r>
            <a:endParaRPr lang="en-US" altLang="zh-CN" sz="2000" dirty="0">
              <a:solidFill>
                <a:srgbClr val="7030A0"/>
              </a:solidFill>
              <a:latin typeface="微软雅黑" panose="020B0503020204020204" pitchFamily="34" charset="-122"/>
              <a:ea typeface="微软雅黑" panose="020B0503020204020204" pitchFamily="34" charset="-122"/>
            </a:endParaRPr>
          </a:p>
        </p:txBody>
      </p:sp>
      <p:sp>
        <p:nvSpPr>
          <p:cNvPr id="10" name="Rectangle 9"/>
          <p:cNvSpPr/>
          <p:nvPr/>
        </p:nvSpPr>
        <p:spPr>
          <a:xfrm>
            <a:off x="6318913" y="3991083"/>
            <a:ext cx="1828800" cy="1323439"/>
          </a:xfrm>
          <a:prstGeom prst="rect">
            <a:avLst/>
          </a:prstGeom>
        </p:spPr>
        <p:txBody>
          <a:bodyPr wrap="square">
            <a:spAutoFit/>
          </a:bodyPr>
          <a:lstStyle/>
          <a:p>
            <a:r>
              <a:rPr lang="zh-CN" altLang="en-US" sz="2000" dirty="0">
                <a:solidFill>
                  <a:srgbClr val="7030A0"/>
                </a:solidFill>
                <a:latin typeface="微软雅黑" panose="020B0503020204020204" pitchFamily="34" charset="-122"/>
                <a:ea typeface="微软雅黑" panose="020B0503020204020204" pitchFamily="34" charset="-122"/>
              </a:rPr>
              <a:t>牛奶蛋白过敏若不彻底解决，对</a:t>
            </a:r>
            <a:r>
              <a:rPr lang="zh-CN" altLang="en-US" sz="2000" b="1" dirty="0">
                <a:solidFill>
                  <a:srgbClr val="C10069">
                    <a:lumMod val="60000"/>
                    <a:lumOff val="40000"/>
                  </a:srgbClr>
                </a:solidFill>
                <a:latin typeface="微软雅黑" panose="020B0503020204020204" pitchFamily="34" charset="-122"/>
                <a:ea typeface="微软雅黑" panose="020B0503020204020204" pitchFamily="34" charset="-122"/>
              </a:rPr>
              <a:t>宝宝未来健康存在风险</a:t>
            </a:r>
            <a:endParaRPr lang="en-US" altLang="zh-CN" sz="2000" b="1" dirty="0">
              <a:solidFill>
                <a:srgbClr val="C10069">
                  <a:lumMod val="60000"/>
                  <a:lumOff val="40000"/>
                </a:srgbClr>
              </a:solidFill>
              <a:latin typeface="微软雅黑" panose="020B0503020204020204" pitchFamily="34" charset="-122"/>
              <a:ea typeface="微软雅黑" panose="020B0503020204020204" pitchFamily="34" charset="-122"/>
            </a:endParaRPr>
          </a:p>
        </p:txBody>
      </p:sp>
      <p:sp>
        <p:nvSpPr>
          <p:cNvPr id="11" name="Flowchart: Connector 10"/>
          <p:cNvSpPr/>
          <p:nvPr/>
        </p:nvSpPr>
        <p:spPr>
          <a:xfrm>
            <a:off x="3605281" y="1776484"/>
            <a:ext cx="1760561" cy="1746913"/>
          </a:xfrm>
          <a:prstGeom prst="flowChartConnector">
            <a:avLst/>
          </a:prstGeom>
          <a:noFill/>
          <a:ln w="571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prstClr val="white"/>
              </a:solidFill>
            </a:endParaRPr>
          </a:p>
        </p:txBody>
      </p:sp>
      <p:sp>
        <p:nvSpPr>
          <p:cNvPr id="12" name="Flowchart: Connector 11"/>
          <p:cNvSpPr/>
          <p:nvPr/>
        </p:nvSpPr>
        <p:spPr>
          <a:xfrm>
            <a:off x="6277969" y="1776484"/>
            <a:ext cx="1760561" cy="1746913"/>
          </a:xfrm>
          <a:prstGeom prst="flowChartConnector">
            <a:avLst/>
          </a:prstGeom>
          <a:noFill/>
          <a:ln w="571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solidFill>
                <a:prstClr val="white"/>
              </a:solidFill>
            </a:endParaRPr>
          </a:p>
        </p:txBody>
      </p:sp>
      <p:cxnSp>
        <p:nvCxnSpPr>
          <p:cNvPr id="15" name="Straight Connector 14"/>
          <p:cNvCxnSpPr/>
          <p:nvPr/>
        </p:nvCxnSpPr>
        <p:spPr>
          <a:xfrm>
            <a:off x="975814" y="3780430"/>
            <a:ext cx="1637731" cy="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3666695" y="3780430"/>
            <a:ext cx="1637731" cy="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6373503" y="3769057"/>
            <a:ext cx="1637731" cy="0"/>
          </a:xfrm>
          <a:prstGeom prst="line">
            <a:avLst/>
          </a:prstGeom>
          <a:ln w="57150">
            <a:solidFill>
              <a:srgbClr val="7030A0"/>
            </a:solidFill>
          </a:ln>
        </p:spPr>
        <p:style>
          <a:lnRef idx="2">
            <a:schemeClr val="accent1"/>
          </a:lnRef>
          <a:fillRef idx="0">
            <a:schemeClr val="accent1"/>
          </a:fillRef>
          <a:effectRef idx="1">
            <a:schemeClr val="accent1"/>
          </a:effectRef>
          <a:fontRef idx="minor">
            <a:schemeClr val="tx1"/>
          </a:fontRef>
        </p:style>
      </p:cxnSp>
      <p:pic>
        <p:nvPicPr>
          <p:cNvPr id="3481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53625" y="2021538"/>
            <a:ext cx="1239248" cy="1267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0" y="6489100"/>
            <a:ext cx="8147713" cy="261610"/>
          </a:xfrm>
          <a:prstGeom prst="rect">
            <a:avLst/>
          </a:prstGeom>
        </p:spPr>
        <p:txBody>
          <a:bodyPr wrap="square">
            <a:spAutoFit/>
          </a:bodyPr>
          <a:lstStyle/>
          <a:p>
            <a:r>
              <a:rPr lang="en-US" altLang="zh-CN" sz="1100" dirty="0">
                <a:solidFill>
                  <a:prstClr val="black"/>
                </a:solidFill>
                <a:latin typeface="黑体"/>
              </a:rPr>
              <a:t>1.Vandenplas Y, et al. Archives of disease in childhood. 2007;92:902-908</a:t>
            </a:r>
            <a:endParaRPr lang="en-GB" sz="1100" dirty="0">
              <a:solidFill>
                <a:prstClr val="black"/>
              </a:solidFill>
            </a:endParaRPr>
          </a:p>
        </p:txBody>
      </p:sp>
      <p:sp>
        <p:nvSpPr>
          <p:cNvPr id="3" name="TextBox 2"/>
          <p:cNvSpPr txBox="1"/>
          <p:nvPr/>
        </p:nvSpPr>
        <p:spPr>
          <a:xfrm>
            <a:off x="6509413" y="6298600"/>
            <a:ext cx="300082" cy="369332"/>
          </a:xfrm>
          <a:prstGeom prst="rect">
            <a:avLst/>
          </a:prstGeom>
          <a:noFill/>
        </p:spPr>
        <p:txBody>
          <a:bodyPr wrap="none" rtlCol="0">
            <a:spAutoFit/>
          </a:bodyPr>
          <a:lstStyle/>
          <a:p>
            <a:r>
              <a:rPr lang="en-US" dirty="0"/>
              <a:t>2</a:t>
            </a:r>
          </a:p>
        </p:txBody>
      </p:sp>
    </p:spTree>
    <p:extLst>
      <p:ext uri="{BB962C8B-B14F-4D97-AF65-F5344CB8AC3E}">
        <p14:creationId xmlns:p14="http://schemas.microsoft.com/office/powerpoint/2010/main" val="476767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0" y="426113"/>
            <a:ext cx="7772400" cy="608013"/>
          </a:xfrm>
        </p:spPr>
        <p:txBody>
          <a:bodyPr rtlCol="0">
            <a:noAutofit/>
          </a:bodyPr>
          <a:lstStyle/>
          <a:p>
            <a:pPr eaLnBrk="1" fontAlgn="auto" hangingPunct="1">
              <a:spcAft>
                <a:spcPts val="0"/>
              </a:spcAft>
              <a:defRPr/>
            </a:pPr>
            <a:r>
              <a:rPr lang="zh-CN" altLang="en-US" sz="3200" dirty="0">
                <a:solidFill>
                  <a:srgbClr val="7030A0"/>
                </a:solidFill>
              </a:rPr>
              <a:t>牛奶过敏家庭面临很多营养和喂养的困惑</a:t>
            </a:r>
            <a:r>
              <a:rPr lang="en-US" altLang="zh-CN" sz="3200" dirty="0">
                <a:solidFill>
                  <a:srgbClr val="7030A0"/>
                </a:solidFill>
              </a:rPr>
              <a:t>,</a:t>
            </a:r>
            <a:r>
              <a:rPr lang="zh-CN" altLang="en-US" sz="3200" dirty="0">
                <a:solidFill>
                  <a:srgbClr val="7030A0"/>
                </a:solidFill>
              </a:rPr>
              <a:t> 得不到全面解答，焦虑重重。</a:t>
            </a:r>
            <a:endParaRPr lang="en-US" sz="3200" dirty="0">
              <a:solidFill>
                <a:srgbClr val="7030A0"/>
              </a:solidFill>
            </a:endParaRPr>
          </a:p>
        </p:txBody>
      </p:sp>
      <p:sp>
        <p:nvSpPr>
          <p:cNvPr id="14339" name="Content Placeholder 2"/>
          <p:cNvSpPr>
            <a:spLocks noGrp="1"/>
          </p:cNvSpPr>
          <p:nvPr>
            <p:ph idx="1"/>
          </p:nvPr>
        </p:nvSpPr>
        <p:spPr>
          <a:xfrm>
            <a:off x="521648" y="2332037"/>
            <a:ext cx="7772400" cy="4525963"/>
          </a:xfrm>
        </p:spPr>
        <p:txBody>
          <a:bodyPr/>
          <a:lstStyle/>
          <a:p>
            <a:pPr eaLnBrk="1" hangingPunct="1"/>
            <a:r>
              <a:rPr lang="zh-CN" altLang="en-US" sz="4400" dirty="0">
                <a:solidFill>
                  <a:srgbClr val="7030A0"/>
                </a:solidFill>
              </a:rPr>
              <a:t>不知道 </a:t>
            </a:r>
            <a:r>
              <a:rPr lang="zh-CN" altLang="en-US" sz="2800" dirty="0">
                <a:solidFill>
                  <a:srgbClr val="7030A0"/>
                </a:solidFill>
              </a:rPr>
              <a:t>如何添加辅食</a:t>
            </a:r>
            <a:r>
              <a:rPr lang="en-US" altLang="zh-CN" sz="2800" dirty="0">
                <a:solidFill>
                  <a:srgbClr val="7030A0"/>
                </a:solidFill>
              </a:rPr>
              <a:t>…</a:t>
            </a:r>
          </a:p>
          <a:p>
            <a:pPr eaLnBrk="1" hangingPunct="1"/>
            <a:r>
              <a:rPr lang="zh-CN" altLang="en-US" sz="4000" dirty="0">
                <a:solidFill>
                  <a:srgbClr val="7030A0"/>
                </a:solidFill>
              </a:rPr>
              <a:t>不知道 </a:t>
            </a:r>
            <a:r>
              <a:rPr lang="zh-CN" altLang="en-US" sz="2800" dirty="0">
                <a:solidFill>
                  <a:srgbClr val="7030A0"/>
                </a:solidFill>
              </a:rPr>
              <a:t>特殊配方粉应该喂养多久</a:t>
            </a:r>
            <a:r>
              <a:rPr lang="en-US" altLang="zh-CN" sz="2800" dirty="0">
                <a:solidFill>
                  <a:srgbClr val="7030A0"/>
                </a:solidFill>
              </a:rPr>
              <a:t>…</a:t>
            </a:r>
          </a:p>
          <a:p>
            <a:pPr eaLnBrk="1" hangingPunct="1"/>
            <a:r>
              <a:rPr lang="zh-CN" altLang="en-US" sz="4000" dirty="0">
                <a:solidFill>
                  <a:srgbClr val="7030A0"/>
                </a:solidFill>
              </a:rPr>
              <a:t>担心 </a:t>
            </a:r>
            <a:r>
              <a:rPr lang="zh-CN" altLang="en-US" sz="2800" dirty="0">
                <a:solidFill>
                  <a:srgbClr val="7030A0"/>
                </a:solidFill>
              </a:rPr>
              <a:t>宝宝身长（高）体重不达标</a:t>
            </a:r>
            <a:r>
              <a:rPr lang="en-US" altLang="zh-CN" sz="2800" dirty="0">
                <a:solidFill>
                  <a:srgbClr val="7030A0"/>
                </a:solidFill>
              </a:rPr>
              <a:t>…</a:t>
            </a:r>
          </a:p>
          <a:p>
            <a:pPr eaLnBrk="1" hangingPunct="1"/>
            <a:r>
              <a:rPr lang="zh-CN" altLang="en-US" sz="4000" dirty="0">
                <a:solidFill>
                  <a:srgbClr val="7030A0"/>
                </a:solidFill>
              </a:rPr>
              <a:t>担心 </a:t>
            </a:r>
            <a:r>
              <a:rPr lang="zh-CN" altLang="en-US" sz="2800" dirty="0">
                <a:solidFill>
                  <a:srgbClr val="7030A0"/>
                </a:solidFill>
              </a:rPr>
              <a:t>宝宝湿疹反反复复，瘙痒难耐</a:t>
            </a:r>
            <a:r>
              <a:rPr lang="en-US" altLang="zh-CN" sz="2800" dirty="0">
                <a:solidFill>
                  <a:srgbClr val="7030A0"/>
                </a:solidFill>
              </a:rPr>
              <a:t>…</a:t>
            </a:r>
            <a:endParaRPr lang="zh-CN" altLang="en-US" sz="2800" dirty="0">
              <a:solidFill>
                <a:srgbClr val="7030A0"/>
              </a:solidFill>
            </a:endParaRPr>
          </a:p>
        </p:txBody>
      </p:sp>
      <p:sp>
        <p:nvSpPr>
          <p:cNvPr id="3" name="Slide Number Placeholder 2">
            <a:extLst>
              <a:ext uri="{FF2B5EF4-FFF2-40B4-BE49-F238E27FC236}">
                <a16:creationId xmlns:a16="http://schemas.microsoft.com/office/drawing/2014/main" id="{EFD71FAC-B350-4336-A4DA-7CCACC93A686}"/>
              </a:ext>
            </a:extLst>
          </p:cNvPr>
          <p:cNvSpPr>
            <a:spLocks noGrp="1"/>
          </p:cNvSpPr>
          <p:nvPr>
            <p:ph type="sldNum" sz="quarter" idx="12"/>
          </p:nvPr>
        </p:nvSpPr>
        <p:spPr/>
        <p:txBody>
          <a:bodyPr/>
          <a:lstStyle/>
          <a:p>
            <a:pPr>
              <a:defRPr/>
            </a:pPr>
            <a:fld id="{3C192677-763E-48CF-8EF2-C894CAF25EC9}" type="slidenum">
              <a:rPr lang="zh-CN" altLang="en-US" smtClean="0"/>
              <a:pPr>
                <a:defRPr/>
              </a:pPr>
              <a:t>3</a:t>
            </a:fld>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7295" y="281123"/>
            <a:ext cx="9144000" cy="1641475"/>
          </a:xfrm>
        </p:spPr>
        <p:txBody>
          <a:bodyPr>
            <a:normAutofit/>
          </a:bodyPr>
          <a:lstStyle/>
          <a:p>
            <a:pPr eaLnBrk="1" hangingPunct="1"/>
            <a:r>
              <a:rPr lang="en-US" altLang="zh-CN" sz="2800" dirty="0">
                <a:solidFill>
                  <a:srgbClr val="7030A0"/>
                </a:solidFill>
              </a:rPr>
              <a:t>“</a:t>
            </a:r>
            <a:r>
              <a:rPr lang="zh-CN" altLang="en-US" sz="2800" dirty="0">
                <a:solidFill>
                  <a:srgbClr val="7030A0"/>
                </a:solidFill>
              </a:rPr>
              <a:t>特爱</a:t>
            </a:r>
            <a:r>
              <a:rPr lang="en-US" altLang="zh-CN" sz="2800" dirty="0">
                <a:solidFill>
                  <a:srgbClr val="7030A0"/>
                </a:solidFill>
              </a:rPr>
              <a:t>-</a:t>
            </a:r>
            <a:r>
              <a:rPr lang="zh-CN" altLang="en-US" sz="2800" dirty="0">
                <a:solidFill>
                  <a:srgbClr val="7030A0"/>
                </a:solidFill>
              </a:rPr>
              <a:t>过敏宝宝营养成长规划” 项目 因爱而生</a:t>
            </a:r>
            <a:br>
              <a:rPr lang="en-US" altLang="zh-CN" sz="3200" dirty="0">
                <a:solidFill>
                  <a:srgbClr val="7030A0"/>
                </a:solidFill>
              </a:rPr>
            </a:br>
            <a:endParaRPr lang="zh-CN" altLang="en-US" sz="3200" dirty="0">
              <a:solidFill>
                <a:srgbClr val="7030A0"/>
              </a:solidFill>
            </a:endParaRPr>
          </a:p>
        </p:txBody>
      </p:sp>
      <p:pic>
        <p:nvPicPr>
          <p:cNvPr id="11" name="Picture 10"/>
          <p:cNvPicPr>
            <a:picLocks noChangeAspect="1" noChangeArrowheads="1"/>
          </p:cNvPicPr>
          <p:nvPr/>
        </p:nvPicPr>
        <p:blipFill>
          <a:blip r:embed="rId2"/>
          <a:stretch>
            <a:fillRect/>
          </a:stretch>
        </p:blipFill>
        <p:spPr bwMode="auto">
          <a:xfrm>
            <a:off x="298947" y="963362"/>
            <a:ext cx="8359688" cy="5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C61D893D-6CFD-4D0B-AA97-148E45BC7197}"/>
              </a:ext>
            </a:extLst>
          </p:cNvPr>
          <p:cNvSpPr>
            <a:spLocks noGrp="1"/>
          </p:cNvSpPr>
          <p:nvPr>
            <p:ph type="sldNum" sz="quarter" idx="12"/>
          </p:nvPr>
        </p:nvSpPr>
        <p:spPr/>
        <p:txBody>
          <a:bodyPr/>
          <a:lstStyle/>
          <a:p>
            <a:pPr>
              <a:defRPr/>
            </a:pPr>
            <a:fld id="{3C192677-763E-48CF-8EF2-C894CAF25EC9}" type="slidenum">
              <a:rPr lang="zh-CN" altLang="en-US" smtClean="0"/>
              <a:pPr>
                <a:defRPr/>
              </a:pPr>
              <a:t>4</a:t>
            </a:fld>
            <a:endParaRPr lang="zh-CN" altLang="en-US"/>
          </a:p>
        </p:txBody>
      </p:sp>
    </p:spTree>
    <p:extLst>
      <p:ext uri="{BB962C8B-B14F-4D97-AF65-F5344CB8AC3E}">
        <p14:creationId xmlns:p14="http://schemas.microsoft.com/office/powerpoint/2010/main" val="2119547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309507"/>
            <a:ext cx="9144000" cy="1641475"/>
          </a:xfrm>
        </p:spPr>
        <p:txBody>
          <a:bodyPr>
            <a:normAutofit/>
          </a:bodyPr>
          <a:lstStyle/>
          <a:p>
            <a:pPr eaLnBrk="1" hangingPunct="1"/>
            <a:r>
              <a:rPr lang="en-US" altLang="zh-CN" sz="2800" dirty="0">
                <a:solidFill>
                  <a:srgbClr val="7030A0"/>
                </a:solidFill>
              </a:rPr>
              <a:t>“</a:t>
            </a:r>
            <a:r>
              <a:rPr lang="zh-CN" altLang="en-US" sz="2800" dirty="0">
                <a:solidFill>
                  <a:srgbClr val="7030A0"/>
                </a:solidFill>
              </a:rPr>
              <a:t>特爱</a:t>
            </a:r>
            <a:r>
              <a:rPr lang="en-US" altLang="zh-CN" sz="2800" dirty="0">
                <a:solidFill>
                  <a:srgbClr val="7030A0"/>
                </a:solidFill>
              </a:rPr>
              <a:t>-</a:t>
            </a:r>
            <a:r>
              <a:rPr lang="zh-CN" altLang="en-US" sz="2800" dirty="0">
                <a:solidFill>
                  <a:srgbClr val="7030A0"/>
                </a:solidFill>
              </a:rPr>
              <a:t>过敏宝宝营养成长规划” 项目 因爱而生</a:t>
            </a:r>
            <a:br>
              <a:rPr lang="en-US" altLang="zh-CN" sz="3200" dirty="0">
                <a:solidFill>
                  <a:srgbClr val="7030A0"/>
                </a:solidFill>
              </a:rPr>
            </a:br>
            <a:endParaRPr lang="zh-CN" altLang="en-US" sz="3200" dirty="0">
              <a:solidFill>
                <a:srgbClr val="7030A0"/>
              </a:solidFill>
            </a:endParaRPr>
          </a:p>
        </p:txBody>
      </p:sp>
      <p:sp>
        <p:nvSpPr>
          <p:cNvPr id="5" name="Rectangle 1"/>
          <p:cNvSpPr/>
          <p:nvPr/>
        </p:nvSpPr>
        <p:spPr>
          <a:xfrm>
            <a:off x="170596" y="952116"/>
            <a:ext cx="8741392" cy="646331"/>
          </a:xfrm>
          <a:prstGeom prst="rect">
            <a:avLst/>
          </a:prstGeom>
        </p:spPr>
        <p:txBody>
          <a:bodyPr wrap="square">
            <a:spAutoFit/>
          </a:bodyPr>
          <a:lstStyle/>
          <a:p>
            <a:r>
              <a:rPr lang="zh-CN" altLang="en-US" dirty="0">
                <a:solidFill>
                  <a:srgbClr val="7030A0"/>
                </a:solidFill>
                <a:latin typeface="微软雅黑" panose="020B0503020204020204" pitchFamily="34" charset="-122"/>
                <a:ea typeface="微软雅黑" panose="020B0503020204020204" pitchFamily="34" charset="-122"/>
              </a:rPr>
              <a:t>欢迎加入“特爱”平台！“特爱”全心全意帮助帮助每个家庭，为过敏宝宝提供更专业的营养知识与健康成长呵护，将特别的爱给特别的你。</a:t>
            </a:r>
            <a:endParaRPr lang="en-GB" dirty="0">
              <a:latin typeface="微软雅黑" panose="020B0503020204020204" pitchFamily="34" charset="-122"/>
              <a:ea typeface="微软雅黑" panose="020B0503020204020204" pitchFamily="34" charset="-122"/>
            </a:endParaRPr>
          </a:p>
        </p:txBody>
      </p:sp>
      <p:sp>
        <p:nvSpPr>
          <p:cNvPr id="13" name="矩形 12"/>
          <p:cNvSpPr/>
          <p:nvPr/>
        </p:nvSpPr>
        <p:spPr>
          <a:xfrm>
            <a:off x="2846297" y="2677359"/>
            <a:ext cx="5146822" cy="461665"/>
          </a:xfrm>
          <a:prstGeom prst="rect">
            <a:avLst/>
          </a:prstGeom>
        </p:spPr>
        <p:txBody>
          <a:bodyPr wrap="square">
            <a:spAutoFit/>
          </a:bodyPr>
          <a:lstStyle/>
          <a:p>
            <a:r>
              <a:rPr lang="zh-CN" altLang="en-US" sz="2400" b="1" dirty="0">
                <a:solidFill>
                  <a:srgbClr val="4F2683"/>
                </a:solidFill>
                <a:latin typeface="微软雅黑" panose="020B0503020204020204" pitchFamily="34" charset="-122"/>
                <a:ea typeface="微软雅黑" panose="020B0503020204020204" pitchFamily="34" charset="-122"/>
              </a:rPr>
              <a:t>敏宝健康成长的全方位知识指导</a:t>
            </a:r>
          </a:p>
        </p:txBody>
      </p:sp>
      <p:sp>
        <p:nvSpPr>
          <p:cNvPr id="14" name="矩形 13"/>
          <p:cNvSpPr/>
          <p:nvPr/>
        </p:nvSpPr>
        <p:spPr>
          <a:xfrm>
            <a:off x="2846296" y="3954918"/>
            <a:ext cx="6297704" cy="461665"/>
          </a:xfrm>
          <a:prstGeom prst="rect">
            <a:avLst/>
          </a:prstGeom>
        </p:spPr>
        <p:txBody>
          <a:bodyPr wrap="square">
            <a:spAutoFit/>
          </a:bodyPr>
          <a:lstStyle/>
          <a:p>
            <a:r>
              <a:rPr lang="zh-CN" altLang="en-US" sz="2400" b="1" dirty="0">
                <a:solidFill>
                  <a:srgbClr val="4F2683"/>
                </a:solidFill>
                <a:latin typeface="微软雅黑" panose="020B0503020204020204" pitchFamily="34" charset="-122"/>
                <a:ea typeface="微软雅黑" panose="020B0503020204020204" pitchFamily="34" charset="-122"/>
              </a:rPr>
              <a:t>为家长提供聆听过敏专家育儿知识分享的机会</a:t>
            </a:r>
          </a:p>
        </p:txBody>
      </p:sp>
      <p:sp>
        <p:nvSpPr>
          <p:cNvPr id="17" name="矩形 16"/>
          <p:cNvSpPr/>
          <p:nvPr/>
        </p:nvSpPr>
        <p:spPr>
          <a:xfrm>
            <a:off x="2862063" y="5121568"/>
            <a:ext cx="5146822" cy="461665"/>
          </a:xfrm>
          <a:prstGeom prst="rect">
            <a:avLst/>
          </a:prstGeom>
        </p:spPr>
        <p:txBody>
          <a:bodyPr wrap="square">
            <a:spAutoFit/>
          </a:bodyPr>
          <a:lstStyle/>
          <a:p>
            <a:r>
              <a:rPr lang="zh-CN" altLang="en-US" sz="2400" b="1" dirty="0">
                <a:solidFill>
                  <a:srgbClr val="4F2683"/>
                </a:solidFill>
                <a:latin typeface="微软雅黑" panose="020B0503020204020204" pitchFamily="34" charset="-122"/>
                <a:ea typeface="微软雅黑" panose="020B0503020204020204" pitchFamily="34" charset="-122"/>
              </a:rPr>
              <a:t>营养科普，陪伴成长</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307" y="2239570"/>
            <a:ext cx="1321216" cy="1212623"/>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9170" y="3565071"/>
            <a:ext cx="1287353" cy="1201529"/>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7432" y="4893650"/>
            <a:ext cx="1242112" cy="1207608"/>
          </a:xfrm>
          <a:prstGeom prst="ellipse">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a:extLst>
              <a:ext uri="{FF2B5EF4-FFF2-40B4-BE49-F238E27FC236}">
                <a16:creationId xmlns:a16="http://schemas.microsoft.com/office/drawing/2014/main" id="{BDD37C19-7AFE-483F-BF0F-564BBFE584B3}"/>
              </a:ext>
            </a:extLst>
          </p:cNvPr>
          <p:cNvSpPr>
            <a:spLocks noGrp="1"/>
          </p:cNvSpPr>
          <p:nvPr>
            <p:ph type="sldNum" sz="quarter" idx="12"/>
          </p:nvPr>
        </p:nvSpPr>
        <p:spPr/>
        <p:txBody>
          <a:bodyPr/>
          <a:lstStyle/>
          <a:p>
            <a:pPr>
              <a:defRPr/>
            </a:pPr>
            <a:fld id="{3C192677-763E-48CF-8EF2-C894CAF25EC9}" type="slidenum">
              <a:rPr lang="zh-CN" altLang="en-US" smtClean="0"/>
              <a:pPr>
                <a:defRPr/>
              </a:pPr>
              <a:t>5</a:t>
            </a:fld>
            <a:endParaRPr lang="zh-CN" altLang="en-US" dirty="0"/>
          </a:p>
        </p:txBody>
      </p:sp>
    </p:spTree>
    <p:extLst>
      <p:ext uri="{BB962C8B-B14F-4D97-AF65-F5344CB8AC3E}">
        <p14:creationId xmlns:p14="http://schemas.microsoft.com/office/powerpoint/2010/main" val="2537174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圆角矩形 12"/>
          <p:cNvSpPr/>
          <p:nvPr/>
        </p:nvSpPr>
        <p:spPr>
          <a:xfrm>
            <a:off x="3336571" y="1857525"/>
            <a:ext cx="2591259" cy="36761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4" name="圆角矩形 13"/>
          <p:cNvSpPr/>
          <p:nvPr/>
        </p:nvSpPr>
        <p:spPr>
          <a:xfrm>
            <a:off x="6142837" y="1857525"/>
            <a:ext cx="2591259" cy="36761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2" name="圆角矩形 11"/>
          <p:cNvSpPr/>
          <p:nvPr/>
        </p:nvSpPr>
        <p:spPr>
          <a:xfrm>
            <a:off x="517403" y="1857525"/>
            <a:ext cx="2591259" cy="36761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4" name="Title 1"/>
          <p:cNvSpPr>
            <a:spLocks noGrp="1"/>
          </p:cNvSpPr>
          <p:nvPr>
            <p:ph type="title"/>
          </p:nvPr>
        </p:nvSpPr>
        <p:spPr>
          <a:xfrm>
            <a:off x="323468" y="244278"/>
            <a:ext cx="7116208" cy="725545"/>
          </a:xfrm>
          <a:noFill/>
        </p:spPr>
        <p:txBody>
          <a:bodyPr/>
          <a:lstStyle/>
          <a:p>
            <a:r>
              <a:rPr lang="zh-CN" altLang="en-US" dirty="0">
                <a:solidFill>
                  <a:srgbClr val="7030A0"/>
                </a:solidFill>
              </a:rPr>
              <a:t>特爱平台主要板块内容</a:t>
            </a:r>
            <a:endParaRPr lang="en-GB" dirty="0">
              <a:solidFill>
                <a:srgbClr val="7030A0"/>
              </a:solidFill>
            </a:endParaRPr>
          </a:p>
        </p:txBody>
      </p:sp>
      <p:sp>
        <p:nvSpPr>
          <p:cNvPr id="6" name="矩形 5"/>
          <p:cNvSpPr/>
          <p:nvPr/>
        </p:nvSpPr>
        <p:spPr>
          <a:xfrm>
            <a:off x="1028203" y="1594698"/>
            <a:ext cx="1569660" cy="461665"/>
          </a:xfrm>
          <a:prstGeom prst="rect">
            <a:avLst/>
          </a:prstGeom>
          <a:solidFill>
            <a:schemeClr val="bg1"/>
          </a:solidFill>
        </p:spPr>
        <p:txBody>
          <a:bodyPr wrap="none">
            <a:spAutoFit/>
          </a:bodyPr>
          <a:lstStyle/>
          <a:p>
            <a:pPr algn="ctr"/>
            <a:r>
              <a:rPr lang="zh-CN" altLang="en-US" sz="2400" b="1" spc="300" dirty="0">
                <a:solidFill>
                  <a:schemeClr val="tx1">
                    <a:lumMod val="95000"/>
                    <a:lumOff val="5000"/>
                  </a:schemeClr>
                </a:solidFill>
                <a:latin typeface="微软雅黑" panose="020B0503020204020204" pitchFamily="34" charset="-122"/>
                <a:ea typeface="微软雅黑" panose="020B0503020204020204" pitchFamily="34" charset="-122"/>
              </a:rPr>
              <a:t>干货知识</a:t>
            </a:r>
          </a:p>
        </p:txBody>
      </p:sp>
      <p:sp>
        <p:nvSpPr>
          <p:cNvPr id="7" name="Rectangle 3"/>
          <p:cNvSpPr/>
          <p:nvPr/>
        </p:nvSpPr>
        <p:spPr>
          <a:xfrm>
            <a:off x="577608" y="2271226"/>
            <a:ext cx="2449370" cy="923330"/>
          </a:xfrm>
          <a:prstGeom prst="rect">
            <a:avLst/>
          </a:prstGeom>
        </p:spPr>
        <p:txBody>
          <a:bodyPr wrap="square">
            <a:spAutoFit/>
          </a:bodyPr>
          <a:lstStyle/>
          <a:p>
            <a:pPr algn="ctr"/>
            <a:r>
              <a:rPr lang="zh-CN" altLang="en-US" dirty="0">
                <a:latin typeface="微软雅黑" panose="020B0503020204020204" pitchFamily="34" charset="-122"/>
                <a:ea typeface="微软雅黑" panose="020B0503020204020204" pitchFamily="34" charset="-122"/>
              </a:rPr>
              <a:t>专业过敏知识科普，全面掌握敏宝喂养、护理等重要知识点</a:t>
            </a:r>
            <a:endParaRPr lang="en-GB" dirty="0">
              <a:latin typeface="微软雅黑" panose="020B0503020204020204" pitchFamily="34" charset="-122"/>
              <a:ea typeface="微软雅黑" panose="020B0503020204020204" pitchFamily="34" charset="-122"/>
            </a:endParaRPr>
          </a:p>
        </p:txBody>
      </p:sp>
      <p:sp>
        <p:nvSpPr>
          <p:cNvPr id="8" name="矩形 7"/>
          <p:cNvSpPr/>
          <p:nvPr/>
        </p:nvSpPr>
        <p:spPr>
          <a:xfrm>
            <a:off x="3850227" y="1594698"/>
            <a:ext cx="1569661" cy="461665"/>
          </a:xfrm>
          <a:prstGeom prst="rect">
            <a:avLst/>
          </a:prstGeom>
          <a:solidFill>
            <a:schemeClr val="bg1"/>
          </a:solidFill>
        </p:spPr>
        <p:txBody>
          <a:bodyPr wrap="none">
            <a:spAutoFit/>
          </a:bodyPr>
          <a:lstStyle/>
          <a:p>
            <a:pPr algn="ctr"/>
            <a:r>
              <a:rPr lang="zh-CN" altLang="en-US" sz="2400" b="1" spc="300" dirty="0">
                <a:solidFill>
                  <a:schemeClr val="tx1">
                    <a:lumMod val="95000"/>
                    <a:lumOff val="5000"/>
                  </a:schemeClr>
                </a:solidFill>
                <a:latin typeface="微软雅黑" panose="020B0503020204020204" pitchFamily="34" charset="-122"/>
                <a:ea typeface="微软雅黑" panose="020B0503020204020204" pitchFamily="34" charset="-122"/>
              </a:rPr>
              <a:t>专家互动</a:t>
            </a:r>
          </a:p>
        </p:txBody>
      </p:sp>
      <p:sp>
        <p:nvSpPr>
          <p:cNvPr id="9" name="矩形 8"/>
          <p:cNvSpPr/>
          <p:nvPr/>
        </p:nvSpPr>
        <p:spPr>
          <a:xfrm>
            <a:off x="6624968" y="1594698"/>
            <a:ext cx="1569660" cy="461665"/>
          </a:xfrm>
          <a:prstGeom prst="rect">
            <a:avLst/>
          </a:prstGeom>
          <a:solidFill>
            <a:schemeClr val="bg1"/>
          </a:solidFill>
        </p:spPr>
        <p:txBody>
          <a:bodyPr wrap="none">
            <a:spAutoFit/>
          </a:bodyPr>
          <a:lstStyle/>
          <a:p>
            <a:pPr algn="ctr"/>
            <a:r>
              <a:rPr lang="zh-CN" altLang="en-US" sz="2400" b="1" spc="300" dirty="0">
                <a:solidFill>
                  <a:schemeClr val="tx1">
                    <a:lumMod val="95000"/>
                    <a:lumOff val="5000"/>
                  </a:schemeClr>
                </a:solidFill>
                <a:latin typeface="微软雅黑" panose="020B0503020204020204" pitchFamily="34" charset="-122"/>
                <a:ea typeface="微软雅黑" panose="020B0503020204020204" pitchFamily="34" charset="-122"/>
              </a:rPr>
              <a:t>实用功能</a:t>
            </a:r>
          </a:p>
        </p:txBody>
      </p:sp>
      <p:sp>
        <p:nvSpPr>
          <p:cNvPr id="10" name="Rectangle 3"/>
          <p:cNvSpPr/>
          <p:nvPr/>
        </p:nvSpPr>
        <p:spPr>
          <a:xfrm>
            <a:off x="3383869" y="2271226"/>
            <a:ext cx="2449370" cy="923330"/>
          </a:xfrm>
          <a:prstGeom prst="rect">
            <a:avLst/>
          </a:prstGeom>
        </p:spPr>
        <p:txBody>
          <a:bodyPr wrap="square">
            <a:spAutoFit/>
          </a:bodyPr>
          <a:lstStyle/>
          <a:p>
            <a:pPr algn="ctr"/>
            <a:r>
              <a:rPr lang="zh-CN" altLang="en-US" dirty="0">
                <a:latin typeface="微软雅黑" panose="020B0503020204020204" pitchFamily="34" charset="-122"/>
                <a:ea typeface="微软雅黑" panose="020B0503020204020204" pitchFamily="34" charset="-122"/>
              </a:rPr>
              <a:t>通过多种网络形式直接对话专家，解答您养育敏宝的困惑</a:t>
            </a:r>
            <a:endParaRPr lang="en-GB" dirty="0">
              <a:latin typeface="微软雅黑" panose="020B0503020204020204" pitchFamily="34" charset="-122"/>
              <a:ea typeface="微软雅黑" panose="020B0503020204020204" pitchFamily="34" charset="-122"/>
            </a:endParaRPr>
          </a:p>
        </p:txBody>
      </p:sp>
      <p:sp>
        <p:nvSpPr>
          <p:cNvPr id="11" name="Rectangle 3"/>
          <p:cNvSpPr/>
          <p:nvPr/>
        </p:nvSpPr>
        <p:spPr>
          <a:xfrm>
            <a:off x="6190135" y="2271226"/>
            <a:ext cx="2449370" cy="646331"/>
          </a:xfrm>
          <a:prstGeom prst="rect">
            <a:avLst/>
          </a:prstGeom>
        </p:spPr>
        <p:txBody>
          <a:bodyPr wrap="square">
            <a:spAutoFit/>
          </a:bodyPr>
          <a:lstStyle/>
          <a:p>
            <a:pPr algn="ctr"/>
            <a:r>
              <a:rPr lang="zh-CN" altLang="en-US" dirty="0">
                <a:latin typeface="微软雅黑" panose="020B0503020204020204" pitchFamily="34" charset="-122"/>
                <a:ea typeface="微软雅黑" panose="020B0503020204020204" pitchFamily="34" charset="-122"/>
              </a:rPr>
              <a:t>让特爱时刻陪伴在您身边</a:t>
            </a:r>
            <a:endParaRPr lang="en-GB" dirty="0">
              <a:latin typeface="微软雅黑" panose="020B0503020204020204" pitchFamily="34" charset="-122"/>
              <a:ea typeface="微软雅黑" panose="020B0503020204020204" pitchFamily="34" charset="-122"/>
            </a:endParaRPr>
          </a:p>
        </p:txBody>
      </p:sp>
      <p:sp>
        <p:nvSpPr>
          <p:cNvPr id="15" name="TextBox 52"/>
          <p:cNvSpPr txBox="1"/>
          <p:nvPr/>
        </p:nvSpPr>
        <p:spPr>
          <a:xfrm>
            <a:off x="3525972" y="3443904"/>
            <a:ext cx="2165163" cy="369332"/>
          </a:xfrm>
          <a:prstGeom prst="rect">
            <a:avLst/>
          </a:prstGeom>
          <a:solidFill>
            <a:schemeClr val="accent1"/>
          </a:solidFill>
        </p:spPr>
        <p:txBody>
          <a:bodyPr wrap="square" rtlCol="0" anchor="ctr" anchorCtr="1">
            <a:spAutoFit/>
          </a:bodyPr>
          <a:lstStyle>
            <a:defPPr>
              <a:defRPr lang="zh-CN"/>
            </a:defPPr>
            <a:lvl1pPr algn="ctr">
              <a:defRPr sz="1400" b="1">
                <a:solidFill>
                  <a:srgbClr val="FC0439"/>
                </a:solidFill>
                <a:latin typeface="微软雅黑" panose="020B0503020204020204" pitchFamily="34" charset="-122"/>
                <a:ea typeface="微软雅黑" panose="020B0503020204020204" pitchFamily="34" charset="-122"/>
              </a:defRPr>
            </a:lvl1pPr>
          </a:lstStyle>
          <a:p>
            <a:r>
              <a:rPr lang="zh-CN" altLang="en-US" sz="1800" b="0" dirty="0">
                <a:solidFill>
                  <a:schemeClr val="bg1"/>
                </a:solidFill>
              </a:rPr>
              <a:t>特爱厨房</a:t>
            </a:r>
          </a:p>
        </p:txBody>
      </p:sp>
      <p:sp>
        <p:nvSpPr>
          <p:cNvPr id="16" name="TextBox 52"/>
          <p:cNvSpPr txBox="1"/>
          <p:nvPr/>
        </p:nvSpPr>
        <p:spPr>
          <a:xfrm>
            <a:off x="3525972" y="4008840"/>
            <a:ext cx="2165163" cy="369332"/>
          </a:xfrm>
          <a:prstGeom prst="rect">
            <a:avLst/>
          </a:prstGeom>
          <a:solidFill>
            <a:schemeClr val="accent1"/>
          </a:solidFill>
        </p:spPr>
        <p:txBody>
          <a:bodyPr wrap="square" rtlCol="0" anchor="ctr" anchorCtr="1">
            <a:spAutoFit/>
          </a:bodyPr>
          <a:lstStyle>
            <a:defPPr>
              <a:defRPr lang="zh-CN"/>
            </a:defPPr>
            <a:lvl1pPr algn="ctr">
              <a:defRPr sz="14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800" b="0" dirty="0">
                <a:solidFill>
                  <a:schemeClr val="bg1"/>
                </a:solidFill>
              </a:rPr>
              <a:t>特爱微课堂</a:t>
            </a:r>
          </a:p>
        </p:txBody>
      </p:sp>
      <p:sp>
        <p:nvSpPr>
          <p:cNvPr id="17" name="TextBox 52"/>
          <p:cNvSpPr txBox="1"/>
          <p:nvPr/>
        </p:nvSpPr>
        <p:spPr>
          <a:xfrm>
            <a:off x="730451" y="3443904"/>
            <a:ext cx="2165163" cy="369332"/>
          </a:xfrm>
          <a:prstGeom prst="rect">
            <a:avLst/>
          </a:prstGeom>
          <a:solidFill>
            <a:schemeClr val="accent1"/>
          </a:solidFill>
        </p:spPr>
        <p:txBody>
          <a:bodyPr wrap="square" rtlCol="0" anchor="ctr" anchorCtr="1">
            <a:spAutoFit/>
          </a:bodyPr>
          <a:lstStyle>
            <a:defPPr>
              <a:defRPr lang="zh-CN"/>
            </a:defPPr>
            <a:lvl1pPr algn="ctr">
              <a:defRPr sz="1400" b="1">
                <a:solidFill>
                  <a:srgbClr val="FC0439"/>
                </a:solidFill>
                <a:latin typeface="微软雅黑" panose="020B0503020204020204" pitchFamily="34" charset="-122"/>
                <a:ea typeface="微软雅黑" panose="020B0503020204020204" pitchFamily="34" charset="-122"/>
              </a:defRPr>
            </a:lvl1pPr>
          </a:lstStyle>
          <a:p>
            <a:r>
              <a:rPr lang="zh-CN" altLang="en-US" sz="1800" b="0" dirty="0">
                <a:solidFill>
                  <a:schemeClr val="bg1"/>
                </a:solidFill>
              </a:rPr>
              <a:t>菜单栏知识板块</a:t>
            </a:r>
          </a:p>
        </p:txBody>
      </p:sp>
      <p:sp>
        <p:nvSpPr>
          <p:cNvPr id="18" name="TextBox 52"/>
          <p:cNvSpPr txBox="1"/>
          <p:nvPr/>
        </p:nvSpPr>
        <p:spPr>
          <a:xfrm>
            <a:off x="730451" y="3870341"/>
            <a:ext cx="2165163" cy="646331"/>
          </a:xfrm>
          <a:prstGeom prst="rect">
            <a:avLst/>
          </a:prstGeom>
          <a:solidFill>
            <a:schemeClr val="accent1"/>
          </a:solidFill>
        </p:spPr>
        <p:txBody>
          <a:bodyPr wrap="square" rtlCol="0" anchor="ctr" anchorCtr="1">
            <a:spAutoFit/>
          </a:bodyPr>
          <a:lstStyle>
            <a:defPPr>
              <a:defRPr lang="zh-CN"/>
            </a:defPPr>
            <a:lvl1pPr algn="ctr">
              <a:defRPr sz="14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800" b="0" dirty="0">
                <a:solidFill>
                  <a:schemeClr val="bg1"/>
                </a:solidFill>
              </a:rPr>
              <a:t>每周</a:t>
            </a:r>
            <a:r>
              <a:rPr lang="en-US" altLang="zh-CN" sz="1800" b="0" dirty="0">
                <a:solidFill>
                  <a:schemeClr val="bg1"/>
                </a:solidFill>
              </a:rPr>
              <a:t>2</a:t>
            </a:r>
            <a:r>
              <a:rPr lang="zh-CN" altLang="en-US" sz="1800" b="0" dirty="0">
                <a:solidFill>
                  <a:schemeClr val="bg1"/>
                </a:solidFill>
              </a:rPr>
              <a:t>篇专业干货</a:t>
            </a:r>
            <a:endParaRPr lang="en-US" altLang="zh-CN" sz="1800" b="0" dirty="0">
              <a:solidFill>
                <a:schemeClr val="bg1"/>
              </a:solidFill>
            </a:endParaRPr>
          </a:p>
          <a:p>
            <a:r>
              <a:rPr lang="zh-CN" altLang="en-US" sz="1800" b="0" dirty="0">
                <a:solidFill>
                  <a:schemeClr val="bg1"/>
                </a:solidFill>
              </a:rPr>
              <a:t>推文</a:t>
            </a:r>
          </a:p>
        </p:txBody>
      </p:sp>
      <p:sp>
        <p:nvSpPr>
          <p:cNvPr id="19" name="TextBox 52"/>
          <p:cNvSpPr txBox="1"/>
          <p:nvPr/>
        </p:nvSpPr>
        <p:spPr>
          <a:xfrm>
            <a:off x="6327216" y="3443904"/>
            <a:ext cx="2165163" cy="369332"/>
          </a:xfrm>
          <a:prstGeom prst="rect">
            <a:avLst/>
          </a:prstGeom>
          <a:solidFill>
            <a:schemeClr val="accent1"/>
          </a:solidFill>
        </p:spPr>
        <p:txBody>
          <a:bodyPr wrap="square" rtlCol="0" anchor="ctr" anchorCtr="1">
            <a:spAutoFit/>
          </a:bodyPr>
          <a:lstStyle>
            <a:defPPr>
              <a:defRPr lang="zh-CN"/>
            </a:defPPr>
            <a:lvl1pPr algn="ctr">
              <a:defRPr sz="1400" b="1">
                <a:solidFill>
                  <a:srgbClr val="FC0439"/>
                </a:solidFill>
                <a:latin typeface="微软雅黑" panose="020B0503020204020204" pitchFamily="34" charset="-122"/>
                <a:ea typeface="微软雅黑" panose="020B0503020204020204" pitchFamily="34" charset="-122"/>
              </a:defRPr>
            </a:lvl1pPr>
          </a:lstStyle>
          <a:p>
            <a:r>
              <a:rPr lang="en-US" altLang="zh-CN" sz="1800" b="0" dirty="0">
                <a:solidFill>
                  <a:schemeClr val="bg1"/>
                </a:solidFill>
              </a:rPr>
              <a:t>1</a:t>
            </a:r>
            <a:r>
              <a:rPr lang="zh-CN" altLang="en-US" sz="1800" b="0" dirty="0">
                <a:solidFill>
                  <a:schemeClr val="bg1"/>
                </a:solidFill>
              </a:rPr>
              <a:t>对</a:t>
            </a:r>
            <a:r>
              <a:rPr lang="en-US" altLang="zh-CN" sz="1800" b="0" dirty="0">
                <a:solidFill>
                  <a:schemeClr val="bg1"/>
                </a:solidFill>
              </a:rPr>
              <a:t>1</a:t>
            </a:r>
            <a:r>
              <a:rPr lang="zh-CN" altLang="en-US" sz="1800" b="0" dirty="0">
                <a:solidFill>
                  <a:schemeClr val="bg1"/>
                </a:solidFill>
              </a:rPr>
              <a:t>实时咨询</a:t>
            </a:r>
          </a:p>
        </p:txBody>
      </p:sp>
      <p:sp>
        <p:nvSpPr>
          <p:cNvPr id="20" name="TextBox 52"/>
          <p:cNvSpPr txBox="1"/>
          <p:nvPr/>
        </p:nvSpPr>
        <p:spPr>
          <a:xfrm>
            <a:off x="6327216" y="4008840"/>
            <a:ext cx="2165163" cy="369332"/>
          </a:xfrm>
          <a:prstGeom prst="rect">
            <a:avLst/>
          </a:prstGeom>
          <a:solidFill>
            <a:schemeClr val="accent1"/>
          </a:solidFill>
        </p:spPr>
        <p:txBody>
          <a:bodyPr wrap="square" rtlCol="0" anchor="ctr" anchorCtr="1">
            <a:spAutoFit/>
          </a:bodyPr>
          <a:lstStyle>
            <a:defPPr>
              <a:defRPr lang="zh-CN"/>
            </a:defPPr>
            <a:lvl1pPr algn="ctr">
              <a:defRPr sz="14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800" b="0" dirty="0">
                <a:solidFill>
                  <a:schemeClr val="bg1"/>
                </a:solidFill>
              </a:rPr>
              <a:t>成长曲线管理</a:t>
            </a:r>
          </a:p>
        </p:txBody>
      </p:sp>
      <p:sp>
        <p:nvSpPr>
          <p:cNvPr id="24" name="TextBox 52"/>
          <p:cNvSpPr txBox="1"/>
          <p:nvPr/>
        </p:nvSpPr>
        <p:spPr>
          <a:xfrm>
            <a:off x="6355884" y="4559775"/>
            <a:ext cx="2165163" cy="369332"/>
          </a:xfrm>
          <a:prstGeom prst="rect">
            <a:avLst/>
          </a:prstGeom>
          <a:solidFill>
            <a:schemeClr val="accent1"/>
          </a:solidFill>
        </p:spPr>
        <p:txBody>
          <a:bodyPr wrap="square" rtlCol="0" anchor="ctr" anchorCtr="1">
            <a:spAutoFit/>
          </a:bodyPr>
          <a:lstStyle>
            <a:defPPr>
              <a:defRPr lang="zh-CN"/>
            </a:defPPr>
            <a:lvl1pPr algn="ctr">
              <a:defRPr sz="14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sz="1800" b="0" dirty="0">
                <a:solidFill>
                  <a:schemeClr val="bg1"/>
                </a:solidFill>
              </a:rPr>
              <a:t>特爱社区</a:t>
            </a:r>
          </a:p>
        </p:txBody>
      </p:sp>
      <p:sp>
        <p:nvSpPr>
          <p:cNvPr id="2" name="Slide Number Placeholder 1">
            <a:extLst>
              <a:ext uri="{FF2B5EF4-FFF2-40B4-BE49-F238E27FC236}">
                <a16:creationId xmlns:a16="http://schemas.microsoft.com/office/drawing/2014/main" id="{B9B5FD95-81C7-40AE-B512-2517EFC42D6F}"/>
              </a:ext>
            </a:extLst>
          </p:cNvPr>
          <p:cNvSpPr>
            <a:spLocks noGrp="1"/>
          </p:cNvSpPr>
          <p:nvPr>
            <p:ph type="sldNum" sz="quarter" idx="12"/>
          </p:nvPr>
        </p:nvSpPr>
        <p:spPr/>
        <p:txBody>
          <a:bodyPr/>
          <a:lstStyle/>
          <a:p>
            <a:pPr>
              <a:defRPr/>
            </a:pPr>
            <a:fld id="{3C192677-763E-48CF-8EF2-C894CAF25EC9}" type="slidenum">
              <a:rPr lang="zh-CN" altLang="en-US" smtClean="0"/>
              <a:pPr>
                <a:defRPr/>
              </a:pPr>
              <a:t>6</a:t>
            </a:fld>
            <a:endParaRPr lang="zh-CN" altLang="en-US"/>
          </a:p>
        </p:txBody>
      </p:sp>
    </p:spTree>
    <p:extLst>
      <p:ext uri="{BB962C8B-B14F-4D97-AF65-F5344CB8AC3E}">
        <p14:creationId xmlns:p14="http://schemas.microsoft.com/office/powerpoint/2010/main" val="2081531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53516" y="826783"/>
            <a:ext cx="6525928" cy="923330"/>
          </a:xfrm>
          <a:prstGeom prst="rect">
            <a:avLst/>
          </a:prstGeom>
        </p:spPr>
        <p:txBody>
          <a:bodyPr wrap="square">
            <a:spAutoFit/>
          </a:bodyPr>
          <a:lstStyle/>
          <a:p>
            <a:pPr marL="285750" indent="-285750" defTabSz="914400" fontAlgn="auto">
              <a:spcBef>
                <a:spcPts val="0"/>
              </a:spcBef>
              <a:spcAft>
                <a:spcPts val="0"/>
              </a:spcAft>
              <a:buFont typeface="Wingdings" panose="05000000000000000000" pitchFamily="2" charset="2"/>
              <a:buChar char="ü"/>
            </a:pPr>
            <a:r>
              <a:rPr lang="zh-CN" altLang="en-US" b="1" dirty="0">
                <a:solidFill>
                  <a:schemeClr val="accent4">
                    <a:lumMod val="60000"/>
                    <a:lumOff val="40000"/>
                  </a:schemeClr>
                </a:solidFill>
                <a:latin typeface="微软雅黑" panose="020B0503020204020204" pitchFamily="34" charset="-122"/>
                <a:ea typeface="微软雅黑" panose="020B0503020204020204" pitchFamily="34" charset="-122"/>
              </a:rPr>
              <a:t>“特爱厨房”，</a:t>
            </a:r>
            <a:r>
              <a:rPr lang="zh-CN" altLang="en-US" dirty="0">
                <a:solidFill>
                  <a:srgbClr val="7030A0"/>
                </a:solidFill>
                <a:latin typeface="微软雅黑" panose="020B0503020204020204" pitchFamily="34" charset="-122"/>
                <a:ea typeface="微软雅黑" panose="020B0503020204020204" pitchFamily="34" charset="-122"/>
              </a:rPr>
              <a:t>由上海交通大学医学院附属新华医院儿保专家盛晓阳每双月直播授课</a:t>
            </a:r>
            <a:r>
              <a:rPr lang="en-US" altLang="zh-CN" dirty="0">
                <a:solidFill>
                  <a:srgbClr val="7030A0"/>
                </a:solidFill>
                <a:latin typeface="微软雅黑" panose="020B0503020204020204" pitchFamily="34" charset="-122"/>
                <a:ea typeface="微软雅黑" panose="020B0503020204020204" pitchFamily="34" charset="-122"/>
              </a:rPr>
              <a:t>+</a:t>
            </a:r>
            <a:r>
              <a:rPr lang="zh-CN" altLang="en-US" dirty="0">
                <a:solidFill>
                  <a:srgbClr val="7030A0"/>
                </a:solidFill>
                <a:latin typeface="微软雅黑" panose="020B0503020204020204" pitchFamily="34" charset="-122"/>
                <a:ea typeface="微软雅黑" panose="020B0503020204020204" pitchFamily="34" charset="-122"/>
              </a:rPr>
              <a:t>互动答疑， 帮助妈妈解决困惑的敏宝</a:t>
            </a:r>
            <a:r>
              <a:rPr lang="zh-CN" altLang="en-US" dirty="0">
                <a:solidFill>
                  <a:schemeClr val="accent4">
                    <a:lumMod val="60000"/>
                    <a:lumOff val="40000"/>
                  </a:schemeClr>
                </a:solidFill>
                <a:latin typeface="微软雅黑" panose="020B0503020204020204" pitchFamily="34" charset="-122"/>
                <a:ea typeface="微软雅黑" panose="020B0503020204020204" pitchFamily="34" charset="-122"/>
              </a:rPr>
              <a:t>辅食问题</a:t>
            </a:r>
            <a:r>
              <a:rPr lang="zh-CN" altLang="en-US" dirty="0">
                <a:solidFill>
                  <a:srgbClr val="7030A0"/>
                </a:solidFill>
                <a:latin typeface="微软雅黑" panose="020B0503020204020204" pitchFamily="34" charset="-122"/>
                <a:ea typeface="微软雅黑" panose="020B0503020204020204" pitchFamily="34" charset="-122"/>
              </a:rPr>
              <a:t>。</a:t>
            </a:r>
            <a:endParaRPr lang="en-US" altLang="zh-CN" dirty="0">
              <a:solidFill>
                <a:srgbClr val="7030A0"/>
              </a:solidFill>
              <a:latin typeface="微软雅黑" panose="020B0503020204020204" pitchFamily="34" charset="-122"/>
              <a:ea typeface="微软雅黑" panose="020B0503020204020204" pitchFamily="34" charset="-122"/>
            </a:endParaRPr>
          </a:p>
        </p:txBody>
      </p:sp>
      <p:sp>
        <p:nvSpPr>
          <p:cNvPr id="11" name="Rectangle 10"/>
          <p:cNvSpPr/>
          <p:nvPr/>
        </p:nvSpPr>
        <p:spPr>
          <a:xfrm>
            <a:off x="4183206" y="1912526"/>
            <a:ext cx="4682399" cy="1200329"/>
          </a:xfrm>
          <a:prstGeom prst="rect">
            <a:avLst/>
          </a:prstGeom>
        </p:spPr>
        <p:txBody>
          <a:bodyPr wrap="square">
            <a:spAutoFit/>
          </a:bodyPr>
          <a:lstStyle/>
          <a:p>
            <a:pPr marL="285750" indent="-285750" defTabSz="914400" fontAlgn="auto">
              <a:spcBef>
                <a:spcPts val="0"/>
              </a:spcBef>
              <a:spcAft>
                <a:spcPts val="0"/>
              </a:spcAft>
              <a:buFont typeface="Wingdings" panose="05000000000000000000" pitchFamily="2" charset="2"/>
              <a:buChar char="ü"/>
            </a:pPr>
            <a:r>
              <a:rPr lang="zh-CN" altLang="en-US" b="1" dirty="0">
                <a:solidFill>
                  <a:schemeClr val="accent4">
                    <a:lumMod val="60000"/>
                    <a:lumOff val="40000"/>
                  </a:schemeClr>
                </a:solidFill>
                <a:latin typeface="微软雅黑" panose="020B0503020204020204" pitchFamily="34" charset="-122"/>
                <a:ea typeface="微软雅黑" panose="020B0503020204020204" pitchFamily="34" charset="-122"/>
              </a:rPr>
              <a:t>“特爱直播间</a:t>
            </a:r>
            <a:r>
              <a:rPr lang="en-US" altLang="zh-CN" b="1" dirty="0">
                <a:solidFill>
                  <a:schemeClr val="accent4">
                    <a:lumMod val="60000"/>
                    <a:lumOff val="40000"/>
                  </a:schemeClr>
                </a:solidFill>
                <a:latin typeface="微软雅黑" panose="020B0503020204020204" pitchFamily="34" charset="-122"/>
                <a:ea typeface="微软雅黑" panose="020B0503020204020204" pitchFamily="34" charset="-122"/>
              </a:rPr>
              <a:t>-</a:t>
            </a:r>
            <a:r>
              <a:rPr lang="zh-CN" altLang="en-US" b="1" dirty="0">
                <a:solidFill>
                  <a:schemeClr val="accent4">
                    <a:lumMod val="60000"/>
                    <a:lumOff val="40000"/>
                  </a:schemeClr>
                </a:solidFill>
                <a:latin typeface="微软雅黑" panose="020B0503020204020204" pitchFamily="34" charset="-122"/>
                <a:ea typeface="微软雅黑" panose="020B0503020204020204" pitchFamily="34" charset="-122"/>
              </a:rPr>
              <a:t>专家授课”，</a:t>
            </a:r>
            <a:r>
              <a:rPr lang="zh-CN" altLang="en-US" dirty="0">
                <a:solidFill>
                  <a:srgbClr val="7030A0"/>
                </a:solidFill>
                <a:latin typeface="微软雅黑" panose="020B0503020204020204" pitchFamily="34" charset="-122"/>
                <a:ea typeface="微软雅黑" panose="020B0503020204020204" pitchFamily="34" charset="-122"/>
              </a:rPr>
              <a:t>由各领域权威专家每月在线授课，</a:t>
            </a:r>
            <a:r>
              <a:rPr lang="zh-CN" altLang="en-US" dirty="0">
                <a:solidFill>
                  <a:schemeClr val="accent4">
                    <a:lumMod val="60000"/>
                    <a:lumOff val="40000"/>
                  </a:schemeClr>
                </a:solidFill>
                <a:latin typeface="微软雅黑" panose="020B0503020204020204" pitchFamily="34" charset="-122"/>
                <a:ea typeface="微软雅黑" panose="020B0503020204020204" pitchFamily="34" charset="-122"/>
              </a:rPr>
              <a:t>聚焦皮肤，胃肠道，生长发育，营养管理，特配粉等热门话题，全方位提供专业指导。</a:t>
            </a:r>
            <a:endParaRPr lang="en-US" altLang="zh-CN" dirty="0">
              <a:solidFill>
                <a:schemeClr val="accent4">
                  <a:lumMod val="60000"/>
                  <a:lumOff val="40000"/>
                </a:schemeClr>
              </a:solidFill>
              <a:latin typeface="微软雅黑" panose="020B0503020204020204" pitchFamily="34" charset="-122"/>
              <a:ea typeface="微软雅黑" panose="020B0503020204020204" pitchFamily="34" charset="-122"/>
            </a:endParaRP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4556" y="860920"/>
            <a:ext cx="2029108" cy="3391373"/>
          </a:xfrm>
          <a:prstGeom prst="rect">
            <a:avLst/>
          </a:prstGeom>
        </p:spPr>
      </p:pic>
      <p:sp>
        <p:nvSpPr>
          <p:cNvPr id="8" name="Title 1"/>
          <p:cNvSpPr txBox="1">
            <a:spLocks/>
          </p:cNvSpPr>
          <p:nvPr/>
        </p:nvSpPr>
        <p:spPr bwMode="auto">
          <a:xfrm>
            <a:off x="83036" y="207899"/>
            <a:ext cx="9060964"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normAutofit fontScale="97500"/>
          </a:bodyPr>
          <a:lstStyle>
            <a:lvl1pPr algn="l" defTabSz="457200" rtl="0" eaLnBrk="0" fontAlgn="base" hangingPunct="0">
              <a:spcBef>
                <a:spcPct val="0"/>
              </a:spcBef>
              <a:spcAft>
                <a:spcPct val="0"/>
              </a:spcAft>
              <a:defRPr sz="3600" b="1" kern="1200">
                <a:solidFill>
                  <a:srgbClr val="40106C"/>
                </a:solidFill>
                <a:latin typeface="微软雅黑" panose="020B0503020204020204" pitchFamily="34" charset="-122"/>
                <a:ea typeface="微软雅黑" panose="020B0503020204020204" pitchFamily="34" charset="-122"/>
                <a:cs typeface="+mj-cs"/>
              </a:defRPr>
            </a:lvl1pPr>
            <a:lvl2pPr algn="l" defTabSz="457200" rtl="0" eaLnBrk="0" fontAlgn="base" hangingPunct="0">
              <a:spcBef>
                <a:spcPct val="0"/>
              </a:spcBef>
              <a:spcAft>
                <a:spcPct val="0"/>
              </a:spcAft>
              <a:defRPr sz="2800">
                <a:solidFill>
                  <a:srgbClr val="40106C"/>
                </a:solidFill>
                <a:latin typeface="微软雅黑" pitchFamily="34" charset="-122"/>
                <a:ea typeface="微软雅黑" pitchFamily="34" charset="-122"/>
              </a:defRPr>
            </a:lvl2pPr>
            <a:lvl3pPr algn="l" defTabSz="457200" rtl="0" eaLnBrk="0" fontAlgn="base" hangingPunct="0">
              <a:spcBef>
                <a:spcPct val="0"/>
              </a:spcBef>
              <a:spcAft>
                <a:spcPct val="0"/>
              </a:spcAft>
              <a:defRPr sz="2800">
                <a:solidFill>
                  <a:srgbClr val="40106C"/>
                </a:solidFill>
                <a:latin typeface="微软雅黑" pitchFamily="34" charset="-122"/>
                <a:ea typeface="微软雅黑" pitchFamily="34" charset="-122"/>
              </a:defRPr>
            </a:lvl3pPr>
            <a:lvl4pPr algn="l" defTabSz="457200" rtl="0" eaLnBrk="0" fontAlgn="base" hangingPunct="0">
              <a:spcBef>
                <a:spcPct val="0"/>
              </a:spcBef>
              <a:spcAft>
                <a:spcPct val="0"/>
              </a:spcAft>
              <a:defRPr sz="2800">
                <a:solidFill>
                  <a:srgbClr val="40106C"/>
                </a:solidFill>
                <a:latin typeface="微软雅黑" pitchFamily="34" charset="-122"/>
                <a:ea typeface="微软雅黑" pitchFamily="34" charset="-122"/>
              </a:defRPr>
            </a:lvl4pPr>
            <a:lvl5pPr algn="l" defTabSz="457200" rtl="0" eaLnBrk="0" fontAlgn="base" hangingPunct="0">
              <a:spcBef>
                <a:spcPct val="0"/>
              </a:spcBef>
              <a:spcAft>
                <a:spcPct val="0"/>
              </a:spcAft>
              <a:defRPr sz="2800">
                <a:solidFill>
                  <a:srgbClr val="40106C"/>
                </a:solidFill>
                <a:latin typeface="微软雅黑" pitchFamily="34" charset="-122"/>
                <a:ea typeface="微软雅黑" pitchFamily="34" charset="-122"/>
              </a:defRPr>
            </a:lvl5pPr>
            <a:lvl6pPr marL="457200" algn="l" defTabSz="457200" rtl="0" fontAlgn="base">
              <a:spcBef>
                <a:spcPct val="0"/>
              </a:spcBef>
              <a:spcAft>
                <a:spcPct val="0"/>
              </a:spcAft>
              <a:defRPr sz="2800">
                <a:solidFill>
                  <a:srgbClr val="40106C"/>
                </a:solidFill>
                <a:latin typeface="微软雅黑" pitchFamily="34" charset="-122"/>
                <a:ea typeface="微软雅黑" pitchFamily="34" charset="-122"/>
              </a:defRPr>
            </a:lvl6pPr>
            <a:lvl7pPr marL="914400" algn="l" defTabSz="457200" rtl="0" fontAlgn="base">
              <a:spcBef>
                <a:spcPct val="0"/>
              </a:spcBef>
              <a:spcAft>
                <a:spcPct val="0"/>
              </a:spcAft>
              <a:defRPr sz="2800">
                <a:solidFill>
                  <a:srgbClr val="40106C"/>
                </a:solidFill>
                <a:latin typeface="微软雅黑" pitchFamily="34" charset="-122"/>
                <a:ea typeface="微软雅黑" pitchFamily="34" charset="-122"/>
              </a:defRPr>
            </a:lvl7pPr>
            <a:lvl8pPr marL="1371600" algn="l" defTabSz="457200" rtl="0" fontAlgn="base">
              <a:spcBef>
                <a:spcPct val="0"/>
              </a:spcBef>
              <a:spcAft>
                <a:spcPct val="0"/>
              </a:spcAft>
              <a:defRPr sz="2800">
                <a:solidFill>
                  <a:srgbClr val="40106C"/>
                </a:solidFill>
                <a:latin typeface="微软雅黑" pitchFamily="34" charset="-122"/>
                <a:ea typeface="微软雅黑" pitchFamily="34" charset="-122"/>
              </a:defRPr>
            </a:lvl8pPr>
            <a:lvl9pPr marL="1828800" algn="l" defTabSz="457200" rtl="0" fontAlgn="base">
              <a:spcBef>
                <a:spcPct val="0"/>
              </a:spcBef>
              <a:spcAft>
                <a:spcPct val="0"/>
              </a:spcAft>
              <a:defRPr sz="2800">
                <a:solidFill>
                  <a:srgbClr val="40106C"/>
                </a:solidFill>
                <a:latin typeface="微软雅黑" pitchFamily="34" charset="-122"/>
                <a:ea typeface="微软雅黑" pitchFamily="34" charset="-122"/>
              </a:defRPr>
            </a:lvl9pPr>
          </a:lstStyle>
          <a:p>
            <a:r>
              <a:rPr lang="zh-CN" altLang="en-US" sz="3200" dirty="0"/>
              <a:t>专家互动：干货知识</a:t>
            </a:r>
            <a:r>
              <a:rPr lang="en-US" altLang="zh-CN" sz="3200" dirty="0"/>
              <a:t>+</a:t>
            </a:r>
            <a:r>
              <a:rPr lang="zh-CN" altLang="en-US" sz="3200" dirty="0"/>
              <a:t>辅食制作</a:t>
            </a:r>
            <a:r>
              <a:rPr lang="en-US" altLang="zh-CN" sz="3200" dirty="0"/>
              <a:t>+</a:t>
            </a:r>
            <a:r>
              <a:rPr lang="zh-CN" altLang="en-US" sz="3200" dirty="0"/>
              <a:t>在线解答妈妈问题</a:t>
            </a:r>
            <a:endParaRPr lang="en-GB" sz="3200" dirty="0"/>
          </a:p>
        </p:txBody>
      </p:sp>
      <p:pic>
        <p:nvPicPr>
          <p:cNvPr id="9" name="Picture 8">
            <a:extLst>
              <a:ext uri="{FF2B5EF4-FFF2-40B4-BE49-F238E27FC236}">
                <a16:creationId xmlns:a16="http://schemas.microsoft.com/office/drawing/2014/main" id="{D878AD59-F496-4899-9A39-CF776ACC164B}"/>
              </a:ext>
            </a:extLst>
          </p:cNvPr>
          <p:cNvPicPr>
            <a:picLocks noChangeAspect="1"/>
          </p:cNvPicPr>
          <p:nvPr/>
        </p:nvPicPr>
        <p:blipFill>
          <a:blip r:embed="rId3"/>
          <a:stretch>
            <a:fillRect/>
          </a:stretch>
        </p:blipFill>
        <p:spPr>
          <a:xfrm>
            <a:off x="2466095" y="1912526"/>
            <a:ext cx="1717111" cy="2717252"/>
          </a:xfrm>
          <a:prstGeom prst="rect">
            <a:avLst/>
          </a:prstGeom>
        </p:spPr>
      </p:pic>
      <p:sp>
        <p:nvSpPr>
          <p:cNvPr id="6" name="Rectangle 5">
            <a:extLst>
              <a:ext uri="{FF2B5EF4-FFF2-40B4-BE49-F238E27FC236}">
                <a16:creationId xmlns:a16="http://schemas.microsoft.com/office/drawing/2014/main" id="{2C5A38AF-48EC-4E59-9C3C-08208A6407F1}"/>
              </a:ext>
            </a:extLst>
          </p:cNvPr>
          <p:cNvSpPr/>
          <p:nvPr/>
        </p:nvSpPr>
        <p:spPr>
          <a:xfrm>
            <a:off x="6245180" y="3341077"/>
            <a:ext cx="2800346" cy="2031325"/>
          </a:xfrm>
          <a:prstGeom prst="rect">
            <a:avLst/>
          </a:prstGeom>
        </p:spPr>
        <p:txBody>
          <a:bodyPr wrap="square">
            <a:spAutoFit/>
          </a:bodyPr>
          <a:lstStyle/>
          <a:p>
            <a:pPr defTabSz="914400" fontAlgn="auto">
              <a:spcBef>
                <a:spcPts val="0"/>
              </a:spcBef>
              <a:spcAft>
                <a:spcPts val="0"/>
              </a:spcAft>
            </a:pPr>
            <a:endParaRPr lang="en-US" altLang="zh-CN" dirty="0">
              <a:solidFill>
                <a:schemeClr val="accent4">
                  <a:lumMod val="60000"/>
                  <a:lumOff val="40000"/>
                </a:schemeClr>
              </a:solidFill>
              <a:latin typeface="微软雅黑" panose="020B0503020204020204" pitchFamily="34" charset="-122"/>
              <a:ea typeface="微软雅黑" panose="020B0503020204020204" pitchFamily="34" charset="-122"/>
            </a:endParaRPr>
          </a:p>
          <a:p>
            <a:pPr marL="285750" indent="-285750" defTabSz="914400" fontAlgn="auto">
              <a:spcBef>
                <a:spcPts val="0"/>
              </a:spcBef>
              <a:spcAft>
                <a:spcPts val="0"/>
              </a:spcAft>
              <a:buFont typeface="Wingdings" panose="05000000000000000000" pitchFamily="2" charset="2"/>
              <a:buChar char="ü"/>
            </a:pPr>
            <a:r>
              <a:rPr lang="zh-CN" altLang="en-US" b="1" dirty="0">
                <a:solidFill>
                  <a:schemeClr val="accent4">
                    <a:lumMod val="60000"/>
                    <a:lumOff val="40000"/>
                  </a:schemeClr>
                </a:solidFill>
                <a:latin typeface="微软雅黑" panose="020B0503020204020204" pitchFamily="34" charset="-122"/>
                <a:ea typeface="微软雅黑" panose="020B0503020204020204" pitchFamily="34" charset="-122"/>
              </a:rPr>
              <a:t>“特爱微课堂</a:t>
            </a:r>
            <a:r>
              <a:rPr lang="en-US" altLang="zh-CN" b="1" dirty="0">
                <a:solidFill>
                  <a:schemeClr val="accent4">
                    <a:lumMod val="60000"/>
                    <a:lumOff val="40000"/>
                  </a:schemeClr>
                </a:solidFill>
                <a:latin typeface="微软雅黑" panose="020B0503020204020204" pitchFamily="34" charset="-122"/>
                <a:ea typeface="微软雅黑" panose="020B0503020204020204" pitchFamily="34" charset="-122"/>
              </a:rPr>
              <a:t>-Q&amp;A</a:t>
            </a:r>
            <a:r>
              <a:rPr lang="zh-CN" altLang="en-US" b="1" dirty="0">
                <a:solidFill>
                  <a:schemeClr val="accent4">
                    <a:lumMod val="60000"/>
                    <a:lumOff val="40000"/>
                  </a:schemeClr>
                </a:solidFill>
                <a:latin typeface="微软雅黑" panose="020B0503020204020204" pitchFamily="34" charset="-122"/>
                <a:ea typeface="微软雅黑" panose="020B0503020204020204" pitchFamily="34" charset="-122"/>
              </a:rPr>
              <a:t>”，</a:t>
            </a:r>
            <a:r>
              <a:rPr lang="zh-CN" altLang="en-US" dirty="0">
                <a:solidFill>
                  <a:srgbClr val="7030A0"/>
                </a:solidFill>
                <a:latin typeface="微软雅黑" panose="020B0503020204020204" pitchFamily="34" charset="-122"/>
                <a:ea typeface="微软雅黑" panose="020B0503020204020204" pitchFamily="34" charset="-122"/>
              </a:rPr>
              <a:t>由特爱专家每周三周四，每晚</a:t>
            </a:r>
            <a:r>
              <a:rPr lang="en-US" altLang="zh-CN" dirty="0">
                <a:solidFill>
                  <a:srgbClr val="7030A0"/>
                </a:solidFill>
                <a:latin typeface="微软雅黑" panose="020B0503020204020204" pitchFamily="34" charset="-122"/>
                <a:ea typeface="微软雅黑" panose="020B0503020204020204" pitchFamily="34" charset="-122"/>
              </a:rPr>
              <a:t>1</a:t>
            </a:r>
            <a:r>
              <a:rPr lang="zh-CN" altLang="en-US" dirty="0">
                <a:solidFill>
                  <a:srgbClr val="7030A0"/>
                </a:solidFill>
                <a:latin typeface="微软雅黑" panose="020B0503020204020204" pitchFamily="34" charset="-122"/>
                <a:ea typeface="微软雅黑" panose="020B0503020204020204" pitchFamily="34" charset="-122"/>
              </a:rPr>
              <a:t>小时，聚焦小知识点，讲细讲透，在线答疑，强化敏宝育养过程中的实践指导。</a:t>
            </a:r>
            <a:endParaRPr lang="en-US" altLang="zh-CN" dirty="0">
              <a:solidFill>
                <a:srgbClr val="7030A0"/>
              </a:solidFill>
              <a:latin typeface="微软雅黑" panose="020B0503020204020204" pitchFamily="34" charset="-122"/>
              <a:ea typeface="微软雅黑" panose="020B0503020204020204" pitchFamily="34" charset="-122"/>
            </a:endParaRPr>
          </a:p>
        </p:txBody>
      </p:sp>
      <p:pic>
        <p:nvPicPr>
          <p:cNvPr id="12" name="Picture 11">
            <a:extLst>
              <a:ext uri="{FF2B5EF4-FFF2-40B4-BE49-F238E27FC236}">
                <a16:creationId xmlns:a16="http://schemas.microsoft.com/office/drawing/2014/main" id="{59DD115E-CCAE-4076-A470-1B1A58C17EAD}"/>
              </a:ext>
            </a:extLst>
          </p:cNvPr>
          <p:cNvPicPr>
            <a:picLocks noChangeAspect="1"/>
          </p:cNvPicPr>
          <p:nvPr/>
        </p:nvPicPr>
        <p:blipFill>
          <a:blip r:embed="rId4"/>
          <a:stretch>
            <a:fillRect/>
          </a:stretch>
        </p:blipFill>
        <p:spPr>
          <a:xfrm>
            <a:off x="4355637" y="3286215"/>
            <a:ext cx="1717112" cy="2745002"/>
          </a:xfrm>
          <a:prstGeom prst="rect">
            <a:avLst/>
          </a:prstGeom>
        </p:spPr>
      </p:pic>
      <p:sp>
        <p:nvSpPr>
          <p:cNvPr id="2" name="Slide Number Placeholder 1">
            <a:extLst>
              <a:ext uri="{FF2B5EF4-FFF2-40B4-BE49-F238E27FC236}">
                <a16:creationId xmlns:a16="http://schemas.microsoft.com/office/drawing/2014/main" id="{FF993A6A-F61E-4DAF-BAE6-99B89C31C43B}"/>
              </a:ext>
            </a:extLst>
          </p:cNvPr>
          <p:cNvSpPr>
            <a:spLocks noGrp="1"/>
          </p:cNvSpPr>
          <p:nvPr>
            <p:ph type="sldNum" sz="quarter" idx="12"/>
          </p:nvPr>
        </p:nvSpPr>
        <p:spPr/>
        <p:txBody>
          <a:bodyPr/>
          <a:lstStyle/>
          <a:p>
            <a:pPr>
              <a:defRPr/>
            </a:pPr>
            <a:fld id="{3C192677-763E-48CF-8EF2-C894CAF25EC9}" type="slidenum">
              <a:rPr lang="zh-CN" altLang="en-US" smtClean="0"/>
              <a:pPr>
                <a:defRPr/>
              </a:pPr>
              <a:t>7</a:t>
            </a:fld>
            <a:endParaRPr lang="zh-CN" altLang="en-US"/>
          </a:p>
        </p:txBody>
      </p:sp>
    </p:spTree>
    <p:extLst>
      <p:ext uri="{BB962C8B-B14F-4D97-AF65-F5344CB8AC3E}">
        <p14:creationId xmlns:p14="http://schemas.microsoft.com/office/powerpoint/2010/main" val="361847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5068" y="1765864"/>
            <a:ext cx="3752622" cy="646331"/>
          </a:xfrm>
          <a:prstGeom prst="rect">
            <a:avLst/>
          </a:prstGeom>
        </p:spPr>
        <p:txBody>
          <a:bodyPr wrap="square">
            <a:spAutoFit/>
          </a:bodyPr>
          <a:lstStyle/>
          <a:p>
            <a:pPr marL="285750" indent="-285750" defTabSz="914400" fontAlgn="auto">
              <a:spcBef>
                <a:spcPts val="0"/>
              </a:spcBef>
              <a:spcAft>
                <a:spcPts val="0"/>
              </a:spcAft>
              <a:buFont typeface="Wingdings" panose="05000000000000000000" pitchFamily="2" charset="2"/>
              <a:buChar char="ü"/>
            </a:pPr>
            <a:r>
              <a:rPr lang="en-US" altLang="zh-CN" b="1" dirty="0">
                <a:solidFill>
                  <a:schemeClr val="accent4">
                    <a:lumMod val="60000"/>
                    <a:lumOff val="40000"/>
                  </a:schemeClr>
                </a:solidFill>
                <a:latin typeface="微软雅黑" panose="020B0503020204020204" pitchFamily="34" charset="-122"/>
                <a:ea typeface="微软雅黑" panose="020B0503020204020204" pitchFamily="34" charset="-122"/>
              </a:rPr>
              <a:t>1</a:t>
            </a:r>
            <a:r>
              <a:rPr lang="zh-CN" altLang="en-US" b="1" dirty="0">
                <a:solidFill>
                  <a:schemeClr val="accent4">
                    <a:lumMod val="60000"/>
                    <a:lumOff val="40000"/>
                  </a:schemeClr>
                </a:solidFill>
                <a:latin typeface="微软雅黑" panose="020B0503020204020204" pitchFamily="34" charset="-122"/>
                <a:ea typeface="微软雅黑" panose="020B0503020204020204" pitchFamily="34" charset="-122"/>
              </a:rPr>
              <a:t>对</a:t>
            </a:r>
            <a:r>
              <a:rPr lang="en-US" altLang="zh-CN" b="1" dirty="0">
                <a:solidFill>
                  <a:schemeClr val="accent4">
                    <a:lumMod val="60000"/>
                    <a:lumOff val="40000"/>
                  </a:schemeClr>
                </a:solidFill>
                <a:latin typeface="微软雅黑" panose="020B0503020204020204" pitchFamily="34" charset="-122"/>
                <a:ea typeface="微软雅黑" panose="020B0503020204020204" pitchFamily="34" charset="-122"/>
              </a:rPr>
              <a:t>1</a:t>
            </a:r>
            <a:r>
              <a:rPr lang="zh-CN" altLang="en-US" b="1" dirty="0">
                <a:solidFill>
                  <a:schemeClr val="accent4">
                    <a:lumMod val="60000"/>
                    <a:lumOff val="40000"/>
                  </a:schemeClr>
                </a:solidFill>
                <a:latin typeface="微软雅黑" panose="020B0503020204020204" pitchFamily="34" charset="-122"/>
                <a:ea typeface="微软雅黑" panose="020B0503020204020204" pitchFamily="34" charset="-122"/>
              </a:rPr>
              <a:t>实时咨询</a:t>
            </a:r>
            <a:r>
              <a:rPr lang="zh-CN" altLang="en-US" dirty="0">
                <a:solidFill>
                  <a:srgbClr val="4F2683"/>
                </a:solidFill>
                <a:latin typeface="微软雅黑" panose="020B0503020204020204" pitchFamily="34" charset="-122"/>
                <a:ea typeface="微软雅黑" panose="020B0503020204020204" pitchFamily="34" charset="-122"/>
              </a:rPr>
              <a:t>，回答敏宝家长常见问题咨询</a:t>
            </a:r>
            <a:endParaRPr lang="en-US" altLang="zh-CN" dirty="0">
              <a:solidFill>
                <a:srgbClr val="7030A0"/>
              </a:solidFill>
              <a:latin typeface="微软雅黑" panose="020B0503020204020204" pitchFamily="34" charset="-122"/>
              <a:ea typeface="微软雅黑" panose="020B0503020204020204" pitchFamily="34" charset="-122"/>
            </a:endParaRPr>
          </a:p>
        </p:txBody>
      </p:sp>
      <p:pic>
        <p:nvPicPr>
          <p:cNvPr id="7" name="图片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14699" y="1333627"/>
            <a:ext cx="1653048" cy="2999096"/>
          </a:xfrm>
          <a:prstGeom prst="rect">
            <a:avLst/>
          </a:prstGeom>
        </p:spPr>
      </p:pic>
      <p:pic>
        <p:nvPicPr>
          <p:cNvPr id="8" name="图片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6311" y="1333627"/>
            <a:ext cx="1653048" cy="2999096"/>
          </a:xfrm>
          <a:prstGeom prst="rect">
            <a:avLst/>
          </a:prstGeom>
        </p:spPr>
      </p:pic>
      <p:sp>
        <p:nvSpPr>
          <p:cNvPr id="3" name="Rectangle 2"/>
          <p:cNvSpPr/>
          <p:nvPr/>
        </p:nvSpPr>
        <p:spPr>
          <a:xfrm>
            <a:off x="5006311" y="4506642"/>
            <a:ext cx="3361436" cy="1477328"/>
          </a:xfrm>
          <a:prstGeom prst="rect">
            <a:avLst/>
          </a:prstGeom>
        </p:spPr>
        <p:txBody>
          <a:bodyPr wrap="square">
            <a:spAutoFit/>
          </a:bodyPr>
          <a:lstStyle/>
          <a:p>
            <a:pPr marL="285750" indent="-285750">
              <a:buFont typeface="Wingdings" panose="05000000000000000000" pitchFamily="2" charset="2"/>
              <a:buChar char="ü"/>
            </a:pPr>
            <a:r>
              <a:rPr lang="zh-CN" altLang="en-US" b="1" dirty="0">
                <a:solidFill>
                  <a:schemeClr val="accent4">
                    <a:lumMod val="60000"/>
                    <a:lumOff val="40000"/>
                  </a:schemeClr>
                </a:solidFill>
                <a:latin typeface="微软雅黑" panose="020B0503020204020204" pitchFamily="34" charset="-122"/>
                <a:ea typeface="微软雅黑" panose="020B0503020204020204" pitchFamily="34" charset="-122"/>
              </a:rPr>
              <a:t>特爱社区</a:t>
            </a:r>
            <a:r>
              <a:rPr lang="zh-CN" altLang="en-US" dirty="0">
                <a:solidFill>
                  <a:srgbClr val="4F2683"/>
                </a:solidFill>
                <a:latin typeface="微软雅黑" panose="020B0503020204020204" pitchFamily="34" charset="-122"/>
                <a:ea typeface="微软雅黑" panose="020B0503020204020204" pitchFamily="34" charset="-122"/>
              </a:rPr>
              <a:t>，为过敏家庭提供自由交流天地，三个交流版块</a:t>
            </a:r>
            <a:r>
              <a:rPr lang="en-US" altLang="zh-CN" dirty="0">
                <a:solidFill>
                  <a:srgbClr val="4F2683"/>
                </a:solidFill>
                <a:latin typeface="微软雅黑" panose="020B0503020204020204" pitchFamily="34" charset="-122"/>
                <a:ea typeface="微软雅黑" panose="020B0503020204020204" pitchFamily="34" charset="-122"/>
              </a:rPr>
              <a:t>-</a:t>
            </a:r>
            <a:r>
              <a:rPr lang="zh-CN" altLang="en-US" dirty="0">
                <a:solidFill>
                  <a:srgbClr val="4F2683"/>
                </a:solidFill>
                <a:latin typeface="微软雅黑" panose="020B0503020204020204" pitchFamily="34" charset="-122"/>
                <a:ea typeface="微软雅黑" panose="020B0503020204020204" pitchFamily="34" charset="-122"/>
              </a:rPr>
              <a:t>喂养与辅食，皮肤肠胃及其他护理，经验与分享，共同进步，一起脱敏</a:t>
            </a:r>
            <a:endParaRPr lang="en-GB" dirty="0">
              <a:solidFill>
                <a:srgbClr val="4F2683"/>
              </a:solidFill>
              <a:latin typeface="微软雅黑" panose="020B0503020204020204" pitchFamily="34" charset="-122"/>
              <a:ea typeface="微软雅黑" panose="020B0503020204020204" pitchFamily="34" charset="-122"/>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068" y="3620421"/>
            <a:ext cx="2089704" cy="1424603"/>
          </a:xfrm>
          <a:prstGeom prst="rect">
            <a:avLst/>
          </a:prstGeom>
        </p:spPr>
      </p:pic>
      <p:sp>
        <p:nvSpPr>
          <p:cNvPr id="10" name="Rectangle 9"/>
          <p:cNvSpPr/>
          <p:nvPr/>
        </p:nvSpPr>
        <p:spPr>
          <a:xfrm>
            <a:off x="2627170" y="3645885"/>
            <a:ext cx="2137543" cy="2031325"/>
          </a:xfrm>
          <a:prstGeom prst="rect">
            <a:avLst/>
          </a:prstGeom>
        </p:spPr>
        <p:txBody>
          <a:bodyPr wrap="square">
            <a:spAutoFit/>
          </a:bodyPr>
          <a:lstStyle/>
          <a:p>
            <a:pPr marL="285750" indent="-285750" defTabSz="914400" fontAlgn="auto">
              <a:spcBef>
                <a:spcPts val="0"/>
              </a:spcBef>
              <a:spcAft>
                <a:spcPts val="0"/>
              </a:spcAft>
              <a:buFont typeface="Wingdings" panose="05000000000000000000" pitchFamily="2" charset="2"/>
              <a:buChar char="ü"/>
            </a:pPr>
            <a:r>
              <a:rPr lang="zh-CN" altLang="en-US" b="1" dirty="0">
                <a:solidFill>
                  <a:schemeClr val="accent4">
                    <a:lumMod val="60000"/>
                    <a:lumOff val="40000"/>
                  </a:schemeClr>
                </a:solidFill>
                <a:latin typeface="微软雅黑" panose="020B0503020204020204" pitchFamily="34" charset="-122"/>
                <a:ea typeface="微软雅黑" panose="020B0503020204020204" pitchFamily="34" charset="-122"/>
              </a:rPr>
              <a:t>成长曲线管理</a:t>
            </a:r>
            <a:r>
              <a:rPr lang="zh-CN" altLang="en-US" dirty="0">
                <a:solidFill>
                  <a:srgbClr val="4F2683"/>
                </a:solidFill>
                <a:latin typeface="微软雅黑" panose="020B0503020204020204" pitchFamily="34" charset="-122"/>
                <a:ea typeface="微软雅黑" panose="020B0503020204020204" pitchFamily="34" charset="-122"/>
              </a:rPr>
              <a:t>，跟踪记录敏宝身长</a:t>
            </a:r>
            <a:r>
              <a:rPr lang="en-US" altLang="zh-CN" dirty="0">
                <a:solidFill>
                  <a:srgbClr val="4F2683"/>
                </a:solidFill>
                <a:latin typeface="微软雅黑" panose="020B0503020204020204" pitchFamily="34" charset="-122"/>
                <a:ea typeface="微软雅黑" panose="020B0503020204020204" pitchFamily="34" charset="-122"/>
              </a:rPr>
              <a:t>/</a:t>
            </a:r>
            <a:r>
              <a:rPr lang="zh-CN" altLang="en-US" dirty="0">
                <a:solidFill>
                  <a:srgbClr val="4F2683"/>
                </a:solidFill>
                <a:latin typeface="微软雅黑" panose="020B0503020204020204" pitchFamily="34" charset="-122"/>
                <a:ea typeface="微软雅黑" panose="020B0503020204020204" pitchFamily="34" charset="-122"/>
              </a:rPr>
              <a:t>体重，系统自动生成</a:t>
            </a:r>
            <a:r>
              <a:rPr lang="en-US" altLang="zh-CN" dirty="0">
                <a:solidFill>
                  <a:srgbClr val="4F2683"/>
                </a:solidFill>
                <a:latin typeface="微软雅黑" panose="020B0503020204020204" pitchFamily="34" charset="-122"/>
                <a:ea typeface="微软雅黑" panose="020B0503020204020204" pitchFamily="34" charset="-122"/>
              </a:rPr>
              <a:t>WHO</a:t>
            </a:r>
            <a:r>
              <a:rPr lang="zh-CN" altLang="en-US" dirty="0">
                <a:solidFill>
                  <a:srgbClr val="4F2683"/>
                </a:solidFill>
                <a:latin typeface="微软雅黑" panose="020B0503020204020204" pitchFamily="34" charset="-122"/>
                <a:ea typeface="微软雅黑" panose="020B0503020204020204" pitchFamily="34" charset="-122"/>
              </a:rPr>
              <a:t>生长曲线，连续监测了解敏宝生长状况</a:t>
            </a:r>
            <a:endParaRPr lang="en-US" altLang="zh-CN" dirty="0">
              <a:solidFill>
                <a:srgbClr val="7030A0"/>
              </a:solidFill>
              <a:latin typeface="微软雅黑" panose="020B0503020204020204" pitchFamily="34" charset="-122"/>
              <a:ea typeface="微软雅黑" panose="020B0503020204020204" pitchFamily="34" charset="-122"/>
            </a:endParaRPr>
          </a:p>
        </p:txBody>
      </p:sp>
      <p:sp>
        <p:nvSpPr>
          <p:cNvPr id="11" name="Rectangle 10"/>
          <p:cNvSpPr/>
          <p:nvPr/>
        </p:nvSpPr>
        <p:spPr>
          <a:xfrm>
            <a:off x="223928" y="237995"/>
            <a:ext cx="8776772" cy="1077218"/>
          </a:xfrm>
          <a:prstGeom prst="rect">
            <a:avLst/>
          </a:prstGeom>
        </p:spPr>
        <p:txBody>
          <a:bodyPr wrap="square">
            <a:spAutoFit/>
          </a:bodyPr>
          <a:lstStyle/>
          <a:p>
            <a:r>
              <a:rPr lang="zh-CN" altLang="en-US" sz="3200" b="1" dirty="0">
                <a:solidFill>
                  <a:srgbClr val="40106C"/>
                </a:solidFill>
                <a:latin typeface="微软雅黑" panose="020B0503020204020204" pitchFamily="34" charset="-122"/>
                <a:ea typeface="微软雅黑" panose="020B0503020204020204" pitchFamily="34" charset="-122"/>
                <a:cs typeface="+mj-cs"/>
              </a:rPr>
              <a:t>实用功能：每个宝宝都是特别的，妈妈关心的问题，可以在这里交流</a:t>
            </a:r>
            <a:endParaRPr lang="en-GB" sz="3200" b="1" dirty="0">
              <a:solidFill>
                <a:srgbClr val="40106C"/>
              </a:solidFill>
              <a:latin typeface="微软雅黑" panose="020B0503020204020204" pitchFamily="34" charset="-122"/>
              <a:ea typeface="微软雅黑" panose="020B0503020204020204" pitchFamily="34" charset="-122"/>
              <a:cs typeface="+mj-cs"/>
            </a:endParaRPr>
          </a:p>
        </p:txBody>
      </p:sp>
      <p:sp>
        <p:nvSpPr>
          <p:cNvPr id="5" name="Slide Number Placeholder 4">
            <a:extLst>
              <a:ext uri="{FF2B5EF4-FFF2-40B4-BE49-F238E27FC236}">
                <a16:creationId xmlns:a16="http://schemas.microsoft.com/office/drawing/2014/main" id="{58D61811-FA7F-4BCC-9302-961909A8ECE4}"/>
              </a:ext>
            </a:extLst>
          </p:cNvPr>
          <p:cNvSpPr>
            <a:spLocks noGrp="1"/>
          </p:cNvSpPr>
          <p:nvPr>
            <p:ph type="sldNum" sz="quarter" idx="12"/>
          </p:nvPr>
        </p:nvSpPr>
        <p:spPr/>
        <p:txBody>
          <a:bodyPr/>
          <a:lstStyle/>
          <a:p>
            <a:pPr>
              <a:defRPr/>
            </a:pPr>
            <a:fld id="{3C192677-763E-48CF-8EF2-C894CAF25EC9}" type="slidenum">
              <a:rPr lang="zh-CN" altLang="en-US" smtClean="0"/>
              <a:pPr>
                <a:defRPr/>
              </a:pPr>
              <a:t>8</a:t>
            </a:fld>
            <a:endParaRPr lang="zh-CN" altLang="en-US"/>
          </a:p>
        </p:txBody>
      </p:sp>
    </p:spTree>
    <p:extLst>
      <p:ext uri="{BB962C8B-B14F-4D97-AF65-F5344CB8AC3E}">
        <p14:creationId xmlns:p14="http://schemas.microsoft.com/office/powerpoint/2010/main" val="1647789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MH_Other_15"/>
          <p:cNvSpPr/>
          <p:nvPr>
            <p:custDataLst>
              <p:tags r:id="rId1"/>
            </p:custDataLst>
          </p:nvPr>
        </p:nvSpPr>
        <p:spPr>
          <a:xfrm flipH="1">
            <a:off x="473406" y="1190126"/>
            <a:ext cx="384901" cy="384901"/>
          </a:xfrm>
          <a:custGeom>
            <a:avLst/>
            <a:gdLst>
              <a:gd name="connsiteX0" fmla="*/ 0 w 380032"/>
              <a:gd name="connsiteY0" fmla="*/ 0 h 380032"/>
              <a:gd name="connsiteX1" fmla="*/ 380032 w 380032"/>
              <a:gd name="connsiteY1" fmla="*/ 0 h 380032"/>
              <a:gd name="connsiteX2" fmla="*/ 380032 w 380032"/>
              <a:gd name="connsiteY2" fmla="*/ 380032 h 380032"/>
              <a:gd name="connsiteX3" fmla="*/ 366039 w 380032"/>
              <a:gd name="connsiteY3" fmla="*/ 380032 h 380032"/>
              <a:gd name="connsiteX4" fmla="*/ 366039 w 380032"/>
              <a:gd name="connsiteY4" fmla="*/ 13497 h 380032"/>
              <a:gd name="connsiteX5" fmla="*/ 0 w 380032"/>
              <a:gd name="connsiteY5" fmla="*/ 13497 h 38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032" h="380032">
                <a:moveTo>
                  <a:pt x="0" y="0"/>
                </a:moveTo>
                <a:lnTo>
                  <a:pt x="380032" y="0"/>
                </a:lnTo>
                <a:lnTo>
                  <a:pt x="380032" y="380032"/>
                </a:lnTo>
                <a:lnTo>
                  <a:pt x="366039" y="380032"/>
                </a:lnTo>
                <a:lnTo>
                  <a:pt x="366039" y="13497"/>
                </a:lnTo>
                <a:lnTo>
                  <a:pt x="0" y="13497"/>
                </a:lnTo>
                <a:close/>
              </a:path>
            </a:pathLst>
          </a:custGeom>
          <a:solidFill>
            <a:srgbClr val="69A4D9"/>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sz="1500">
              <a:solidFill>
                <a:prstClr val="white"/>
              </a:solidFill>
              <a:latin typeface="微软雅黑" panose="020B0503020204020204" pitchFamily="34" charset="-122"/>
              <a:ea typeface="微软雅黑" panose="020B0503020204020204" pitchFamily="34" charset="-122"/>
            </a:endParaRPr>
          </a:p>
        </p:txBody>
      </p:sp>
      <p:sp>
        <p:nvSpPr>
          <p:cNvPr id="26" name="矩形 25"/>
          <p:cNvSpPr/>
          <p:nvPr/>
        </p:nvSpPr>
        <p:spPr>
          <a:xfrm>
            <a:off x="5448671" y="1895477"/>
            <a:ext cx="184731" cy="400110"/>
          </a:xfrm>
          <a:prstGeom prst="rect">
            <a:avLst/>
          </a:prstGeom>
        </p:spPr>
        <p:txBody>
          <a:bodyPr wrap="none">
            <a:spAutoFit/>
          </a:bodyPr>
          <a:lstStyle/>
          <a:p>
            <a:pPr defTabSz="914400" fontAlgn="auto">
              <a:spcBef>
                <a:spcPts val="0"/>
              </a:spcBef>
              <a:spcAft>
                <a:spcPts val="0"/>
              </a:spcAft>
            </a:pPr>
            <a:endParaRPr lang="en-US" altLang="zh-CN" sz="2000" b="1" dirty="0">
              <a:solidFill>
                <a:prstClr val="white"/>
              </a:solidFill>
              <a:latin typeface="微软雅黑" panose="020B0503020204020204" pitchFamily="34" charset="-122"/>
              <a:ea typeface="微软雅黑" panose="020B0503020204020204" pitchFamily="34" charset="-122"/>
            </a:endParaRPr>
          </a:p>
        </p:txBody>
      </p:sp>
      <p:sp>
        <p:nvSpPr>
          <p:cNvPr id="31" name="矩形 30"/>
          <p:cNvSpPr/>
          <p:nvPr/>
        </p:nvSpPr>
        <p:spPr>
          <a:xfrm>
            <a:off x="303992" y="158225"/>
            <a:ext cx="8499316" cy="584775"/>
          </a:xfrm>
          <a:prstGeom prst="rect">
            <a:avLst/>
          </a:prstGeom>
        </p:spPr>
        <p:txBody>
          <a:bodyPr wrap="square">
            <a:spAutoFit/>
          </a:bodyPr>
          <a:lstStyle/>
          <a:p>
            <a:pPr defTabSz="914400" fontAlgn="auto">
              <a:spcBef>
                <a:spcPts val="0"/>
              </a:spcBef>
              <a:spcAft>
                <a:spcPts val="0"/>
              </a:spcAft>
            </a:pPr>
            <a:r>
              <a:rPr lang="en-US" sz="3200" b="1" dirty="0">
                <a:solidFill>
                  <a:srgbClr val="7030A0"/>
                </a:solidFill>
                <a:latin typeface="微软雅黑" panose="020B0503020204020204" pitchFamily="34" charset="-122"/>
                <a:ea typeface="微软雅黑" panose="020B0503020204020204" pitchFamily="34" charset="-122"/>
              </a:rPr>
              <a:t>2018</a:t>
            </a:r>
            <a:r>
              <a:rPr lang="zh-CN" altLang="en-US" sz="3200" b="1" dirty="0">
                <a:solidFill>
                  <a:srgbClr val="7030A0"/>
                </a:solidFill>
                <a:latin typeface="微软雅黑" panose="020B0503020204020204" pitchFamily="34" charset="-122"/>
                <a:ea typeface="微软雅黑" panose="020B0503020204020204" pitchFamily="34" charset="-122"/>
              </a:rPr>
              <a:t>年特爱平台</a:t>
            </a:r>
          </a:p>
        </p:txBody>
      </p:sp>
      <p:sp>
        <p:nvSpPr>
          <p:cNvPr id="6" name="Rectangle 5"/>
          <p:cNvSpPr/>
          <p:nvPr/>
        </p:nvSpPr>
        <p:spPr>
          <a:xfrm>
            <a:off x="665855" y="1135460"/>
            <a:ext cx="7139123" cy="5078313"/>
          </a:xfrm>
          <a:prstGeom prst="rect">
            <a:avLst/>
          </a:prstGeom>
        </p:spPr>
        <p:txBody>
          <a:bodyPr wrap="square">
            <a:spAutoFit/>
          </a:bodyPr>
          <a:lstStyle/>
          <a:p>
            <a:pPr marL="285750" indent="-285750" defTabSz="914400" fontAlgn="auto">
              <a:lnSpc>
                <a:spcPct val="150000"/>
              </a:lnSpc>
              <a:spcBef>
                <a:spcPts val="0"/>
              </a:spcBef>
              <a:spcAft>
                <a:spcPts val="0"/>
              </a:spcAft>
              <a:buFont typeface="Wingdings" panose="05000000000000000000" pitchFamily="2" charset="2"/>
              <a:buChar char="ü"/>
            </a:pPr>
            <a:r>
              <a:rPr lang="zh-CN" altLang="en-US" sz="2400" dirty="0">
                <a:latin typeface="微软雅黑" panose="020B0503020204020204" pitchFamily="34" charset="-122"/>
                <a:ea typeface="微软雅黑" panose="020B0503020204020204" pitchFamily="34" charset="-122"/>
              </a:rPr>
              <a:t>全年</a:t>
            </a:r>
            <a:r>
              <a:rPr lang="en-US" altLang="zh-CN" sz="2400" b="1" dirty="0">
                <a:solidFill>
                  <a:srgbClr val="FF66FF"/>
                </a:solidFill>
                <a:latin typeface="微软雅黑" panose="020B0503020204020204" pitchFamily="34" charset="-122"/>
                <a:ea typeface="微软雅黑" panose="020B0503020204020204" pitchFamily="34" charset="-122"/>
              </a:rPr>
              <a:t>96</a:t>
            </a:r>
            <a:r>
              <a:rPr lang="zh-CN" altLang="en-US" sz="2400" b="1" dirty="0">
                <a:solidFill>
                  <a:srgbClr val="FF66FF"/>
                </a:solidFill>
                <a:latin typeface="微软雅黑" panose="020B0503020204020204" pitchFamily="34" charset="-122"/>
                <a:ea typeface="微软雅黑" panose="020B0503020204020204" pitchFamily="34" charset="-122"/>
              </a:rPr>
              <a:t>篇</a:t>
            </a:r>
            <a:r>
              <a:rPr lang="zh-CN" altLang="en-US" sz="2400" dirty="0">
                <a:latin typeface="微软雅黑" panose="020B0503020204020204" pitchFamily="34" charset="-122"/>
                <a:ea typeface="微软雅黑" panose="020B0503020204020204" pitchFamily="34" charset="-122"/>
              </a:rPr>
              <a:t>干货推文</a:t>
            </a:r>
            <a:endParaRPr lang="en-US" altLang="zh-CN" sz="2400" dirty="0">
              <a:latin typeface="微软雅黑" panose="020B0503020204020204" pitchFamily="34" charset="-122"/>
              <a:ea typeface="微软雅黑" panose="020B0503020204020204" pitchFamily="34" charset="-122"/>
            </a:endParaRPr>
          </a:p>
          <a:p>
            <a:pPr marL="285750" indent="-285750" defTabSz="914400" fontAlgn="auto">
              <a:lnSpc>
                <a:spcPct val="150000"/>
              </a:lnSpc>
              <a:spcBef>
                <a:spcPts val="0"/>
              </a:spcBef>
              <a:spcAft>
                <a:spcPts val="0"/>
              </a:spcAft>
              <a:buFont typeface="Wingdings" panose="05000000000000000000" pitchFamily="2" charset="2"/>
              <a:buChar char="ü"/>
            </a:pPr>
            <a:r>
              <a:rPr lang="zh-CN" altLang="en-US" sz="2400" dirty="0">
                <a:latin typeface="微软雅黑" panose="020B0503020204020204" pitchFamily="34" charset="-122"/>
                <a:ea typeface="微软雅黑" panose="020B0503020204020204" pitchFamily="34" charset="-122"/>
              </a:rPr>
              <a:t>全年</a:t>
            </a:r>
            <a:r>
              <a:rPr lang="en-US" altLang="zh-CN" sz="2400" dirty="0">
                <a:latin typeface="微软雅黑" panose="020B0503020204020204" pitchFamily="34" charset="-122"/>
                <a:ea typeface="微软雅黑" panose="020B0503020204020204" pitchFamily="34" charset="-122"/>
              </a:rPr>
              <a:t>8</a:t>
            </a:r>
            <a:r>
              <a:rPr lang="zh-CN" altLang="en-US" sz="2400" dirty="0">
                <a:latin typeface="微软雅黑" panose="020B0503020204020204" pitchFamily="34" charset="-122"/>
                <a:ea typeface="微软雅黑" panose="020B0503020204020204" pitchFamily="34" charset="-122"/>
              </a:rPr>
              <a:t>场，特爱专家直播，平均</a:t>
            </a:r>
            <a:r>
              <a:rPr lang="zh-CN" altLang="en-US" sz="2400" b="1" dirty="0">
                <a:solidFill>
                  <a:srgbClr val="FF66FF"/>
                </a:solidFill>
                <a:latin typeface="微软雅黑" panose="020B0503020204020204" pitchFamily="34" charset="-122"/>
                <a:ea typeface="微软雅黑" panose="020B0503020204020204" pitchFamily="34" charset="-122"/>
              </a:rPr>
              <a:t>每场</a:t>
            </a:r>
            <a:r>
              <a:rPr lang="en-US" altLang="zh-CN" sz="2400" b="1" dirty="0">
                <a:solidFill>
                  <a:srgbClr val="FF66FF"/>
                </a:solidFill>
                <a:latin typeface="微软雅黑" panose="020B0503020204020204" pitchFamily="34" charset="-122"/>
                <a:ea typeface="微软雅黑" panose="020B0503020204020204" pitchFamily="34" charset="-122"/>
              </a:rPr>
              <a:t>5370</a:t>
            </a:r>
            <a:r>
              <a:rPr lang="zh-CN" altLang="en-US" sz="2400" b="1" dirty="0">
                <a:solidFill>
                  <a:srgbClr val="FF66FF"/>
                </a:solidFill>
                <a:latin typeface="微软雅黑" panose="020B0503020204020204" pitchFamily="34" charset="-122"/>
                <a:ea typeface="微软雅黑" panose="020B0503020204020204" pitchFamily="34" charset="-122"/>
              </a:rPr>
              <a:t>个妈妈</a:t>
            </a:r>
            <a:r>
              <a:rPr lang="zh-CN" altLang="en-US" sz="2400" dirty="0">
                <a:latin typeface="微软雅黑" panose="020B0503020204020204" pitchFamily="34" charset="-122"/>
                <a:ea typeface="微软雅黑" panose="020B0503020204020204" pitchFamily="34" charset="-122"/>
              </a:rPr>
              <a:t>在线听课并互动</a:t>
            </a:r>
            <a:endParaRPr lang="en-US" altLang="zh-CN" sz="2400" dirty="0">
              <a:latin typeface="微软雅黑" panose="020B0503020204020204" pitchFamily="34" charset="-122"/>
              <a:ea typeface="微软雅黑" panose="020B0503020204020204" pitchFamily="34" charset="-122"/>
            </a:endParaRPr>
          </a:p>
          <a:p>
            <a:pPr defTabSz="914400" fontAlgn="auto">
              <a:lnSpc>
                <a:spcPct val="150000"/>
              </a:lnSpc>
              <a:spcBef>
                <a:spcPts val="0"/>
              </a:spcBef>
              <a:spcAft>
                <a:spcPts val="0"/>
              </a:spcAft>
            </a:pP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特爱微课堂为</a:t>
            </a:r>
            <a:r>
              <a:rPr lang="en-US" altLang="zh-CN" sz="2400" b="1" dirty="0">
                <a:solidFill>
                  <a:srgbClr val="FF66FF"/>
                </a:solidFill>
                <a:latin typeface="微软雅黑" panose="020B0503020204020204" pitchFamily="34" charset="-122"/>
                <a:ea typeface="微软雅黑" panose="020B0503020204020204" pitchFamily="34" charset="-122"/>
              </a:rPr>
              <a:t>25600</a:t>
            </a:r>
            <a:r>
              <a:rPr lang="zh-CN" altLang="en-US" sz="2400" b="1" dirty="0">
                <a:solidFill>
                  <a:srgbClr val="FF66FF"/>
                </a:solidFill>
                <a:latin typeface="微软雅黑" panose="020B0503020204020204" pitchFamily="34" charset="-122"/>
                <a:ea typeface="微软雅黑" panose="020B0503020204020204" pitchFamily="34" charset="-122"/>
              </a:rPr>
              <a:t>位妈妈授课答疑</a:t>
            </a:r>
            <a:endParaRPr lang="en-US" altLang="zh-CN" sz="2400" b="1" dirty="0">
              <a:solidFill>
                <a:srgbClr val="FF66FF"/>
              </a:solidFill>
              <a:latin typeface="微软雅黑" panose="020B0503020204020204" pitchFamily="34" charset="-122"/>
              <a:ea typeface="微软雅黑" panose="020B0503020204020204" pitchFamily="34" charset="-122"/>
            </a:endParaRPr>
          </a:p>
          <a:p>
            <a:pPr marL="285750" indent="-285750" defTabSz="914400" fontAlgn="auto">
              <a:lnSpc>
                <a:spcPct val="150000"/>
              </a:lnSpc>
              <a:spcBef>
                <a:spcPts val="0"/>
              </a:spcBef>
              <a:spcAft>
                <a:spcPts val="0"/>
              </a:spcAft>
              <a:buFont typeface="Wingdings" panose="05000000000000000000" pitchFamily="2" charset="2"/>
              <a:buChar char="ü"/>
            </a:pPr>
            <a:r>
              <a:rPr lang="zh-CN" altLang="en-US" sz="2400" dirty="0">
                <a:latin typeface="微软雅黑" panose="020B0503020204020204" pitchFamily="34" charset="-122"/>
                <a:ea typeface="微软雅黑" panose="020B0503020204020204" pitchFamily="34" charset="-122"/>
              </a:rPr>
              <a:t>妈妈社区，妈妈们互相沟通解决</a:t>
            </a:r>
            <a:r>
              <a:rPr lang="en-US" altLang="zh-CN" sz="2400" b="1" dirty="0">
                <a:solidFill>
                  <a:srgbClr val="FF66FF"/>
                </a:solidFill>
                <a:latin typeface="微软雅黑" panose="020B0503020204020204" pitchFamily="34" charset="-122"/>
                <a:ea typeface="微软雅黑" panose="020B0503020204020204" pitchFamily="34" charset="-122"/>
              </a:rPr>
              <a:t>600+</a:t>
            </a:r>
            <a:r>
              <a:rPr lang="zh-CN" altLang="en-US" sz="2400" b="1" dirty="0">
                <a:solidFill>
                  <a:srgbClr val="FF66FF"/>
                </a:solidFill>
                <a:latin typeface="微软雅黑" panose="020B0503020204020204" pitchFamily="34" charset="-122"/>
                <a:ea typeface="微软雅黑" panose="020B0503020204020204" pitchFamily="34" charset="-122"/>
              </a:rPr>
              <a:t>个问题</a:t>
            </a:r>
            <a:endParaRPr lang="en-US" altLang="zh-CN" sz="2400" b="1" dirty="0">
              <a:solidFill>
                <a:srgbClr val="FF66FF"/>
              </a:solidFill>
              <a:latin typeface="微软雅黑" panose="020B0503020204020204" pitchFamily="34" charset="-122"/>
              <a:ea typeface="微软雅黑" panose="020B0503020204020204" pitchFamily="34" charset="-122"/>
            </a:endParaRPr>
          </a:p>
          <a:p>
            <a:pPr marL="285750" indent="-285750" defTabSz="914400" fontAlgn="auto">
              <a:lnSpc>
                <a:spcPct val="150000"/>
              </a:lnSpc>
              <a:spcBef>
                <a:spcPts val="0"/>
              </a:spcBef>
              <a:spcAft>
                <a:spcPts val="0"/>
              </a:spcAft>
              <a:buFont typeface="Wingdings" panose="05000000000000000000" pitchFamily="2" charset="2"/>
              <a:buChar char="ü"/>
            </a:pPr>
            <a:r>
              <a:rPr lang="en-US" altLang="zh-CN" sz="2400" dirty="0">
                <a:latin typeface="微软雅黑" panose="020B0503020204020204" pitchFamily="34" charset="-122"/>
                <a:ea typeface="微软雅黑" panose="020B0503020204020204" pitchFamily="34" charset="-122"/>
              </a:rPr>
              <a:t>92%</a:t>
            </a:r>
            <a:r>
              <a:rPr lang="zh-CN" altLang="en-US" sz="2400" dirty="0">
                <a:latin typeface="微软雅黑" panose="020B0503020204020204" pitchFamily="34" charset="-122"/>
                <a:ea typeface="微软雅黑" panose="020B0503020204020204" pitchFamily="34" charset="-122"/>
              </a:rPr>
              <a:t>新注册妈妈，停留在平台至</a:t>
            </a:r>
            <a:r>
              <a:rPr lang="zh-CN" altLang="en-US" sz="2400" b="1" dirty="0">
                <a:solidFill>
                  <a:srgbClr val="FF66FF"/>
                </a:solidFill>
                <a:latin typeface="微软雅黑" panose="020B0503020204020204" pitchFamily="34" charset="-122"/>
                <a:ea typeface="微软雅黑" panose="020B0503020204020204" pitchFamily="34" charset="-122"/>
              </a:rPr>
              <a:t>少</a:t>
            </a:r>
            <a:r>
              <a:rPr lang="en-US" altLang="zh-CN" sz="2400" b="1" dirty="0">
                <a:solidFill>
                  <a:srgbClr val="FF66FF"/>
                </a:solidFill>
                <a:latin typeface="微软雅黑" panose="020B0503020204020204" pitchFamily="34" charset="-122"/>
                <a:ea typeface="微软雅黑" panose="020B0503020204020204" pitchFamily="34" charset="-122"/>
              </a:rPr>
              <a:t>3</a:t>
            </a:r>
            <a:r>
              <a:rPr lang="zh-CN" altLang="en-US" sz="2400" b="1" dirty="0">
                <a:solidFill>
                  <a:srgbClr val="FF66FF"/>
                </a:solidFill>
                <a:latin typeface="微软雅黑" panose="020B0503020204020204" pitchFamily="34" charset="-122"/>
                <a:ea typeface="微软雅黑" panose="020B0503020204020204" pitchFamily="34" charset="-122"/>
              </a:rPr>
              <a:t>个月</a:t>
            </a:r>
            <a:r>
              <a:rPr lang="zh-CN" altLang="en-US" sz="2400" dirty="0">
                <a:latin typeface="微软雅黑" panose="020B0503020204020204" pitchFamily="34" charset="-122"/>
                <a:ea typeface="微软雅黑" panose="020B0503020204020204" pitchFamily="34" charset="-122"/>
              </a:rPr>
              <a:t>，学习专业过敏知识</a:t>
            </a:r>
            <a:endParaRPr lang="en-US" altLang="zh-CN" sz="2400" dirty="0">
              <a:latin typeface="微软雅黑" panose="020B0503020204020204" pitchFamily="34" charset="-122"/>
              <a:ea typeface="微软雅黑" panose="020B0503020204020204" pitchFamily="34" charset="-122"/>
            </a:endParaRPr>
          </a:p>
          <a:p>
            <a:pPr marL="285750" indent="-285750" defTabSz="914400" fontAlgn="auto">
              <a:spcBef>
                <a:spcPts val="0"/>
              </a:spcBef>
              <a:spcAft>
                <a:spcPts val="0"/>
              </a:spcAft>
              <a:buFont typeface="Wingdings" panose="05000000000000000000" pitchFamily="2" charset="2"/>
              <a:buChar char="ü"/>
            </a:pPr>
            <a:endParaRPr lang="en-US" altLang="zh-CN" sz="2400" dirty="0">
              <a:latin typeface="微软雅黑" panose="020B0503020204020204" pitchFamily="34" charset="-122"/>
              <a:ea typeface="微软雅黑" panose="020B0503020204020204" pitchFamily="34" charset="-122"/>
            </a:endParaRPr>
          </a:p>
          <a:p>
            <a:pPr marL="285750" indent="-285750" defTabSz="914400" fontAlgn="auto">
              <a:spcBef>
                <a:spcPts val="0"/>
              </a:spcBef>
              <a:spcAft>
                <a:spcPts val="0"/>
              </a:spcAft>
              <a:buFont typeface="Wingdings" panose="05000000000000000000" pitchFamily="2" charset="2"/>
              <a:buChar char="ü"/>
            </a:pPr>
            <a:endParaRPr lang="en-US" altLang="zh-CN" sz="2400" dirty="0">
              <a:latin typeface="微软雅黑" panose="020B0503020204020204" pitchFamily="34" charset="-122"/>
              <a:ea typeface="微软雅黑" panose="020B0503020204020204" pitchFamily="34" charset="-122"/>
            </a:endParaRPr>
          </a:p>
          <a:p>
            <a:pPr marL="285750" indent="-285750" defTabSz="914400" fontAlgn="auto">
              <a:spcBef>
                <a:spcPts val="0"/>
              </a:spcBef>
              <a:spcAft>
                <a:spcPts val="0"/>
              </a:spcAft>
              <a:buFont typeface="Wingdings" panose="05000000000000000000" pitchFamily="2" charset="2"/>
              <a:buChar char="ü"/>
            </a:pPr>
            <a:endParaRPr lang="en-US" altLang="zh-CN" sz="2400" dirty="0">
              <a:latin typeface="微软雅黑" panose="020B0503020204020204" pitchFamily="34" charset="-122"/>
              <a:ea typeface="微软雅黑" panose="020B0503020204020204" pitchFamily="34" charset="-122"/>
            </a:endParaRPr>
          </a:p>
        </p:txBody>
      </p:sp>
      <p:sp>
        <p:nvSpPr>
          <p:cNvPr id="17" name="MH_Other_13"/>
          <p:cNvSpPr/>
          <p:nvPr>
            <p:custDataLst>
              <p:tags r:id="rId2"/>
            </p:custDataLst>
          </p:nvPr>
        </p:nvSpPr>
        <p:spPr>
          <a:xfrm flipH="1">
            <a:off x="7612528" y="4742918"/>
            <a:ext cx="384901" cy="384901"/>
          </a:xfrm>
          <a:custGeom>
            <a:avLst/>
            <a:gdLst>
              <a:gd name="connsiteX0" fmla="*/ 0 w 1342767"/>
              <a:gd name="connsiteY0" fmla="*/ 0 h 1342767"/>
              <a:gd name="connsiteX1" fmla="*/ 47690 w 1342767"/>
              <a:gd name="connsiteY1" fmla="*/ 0 h 1342767"/>
              <a:gd name="connsiteX2" fmla="*/ 47690 w 1342767"/>
              <a:gd name="connsiteY2" fmla="*/ 1293326 h 1342767"/>
              <a:gd name="connsiteX3" fmla="*/ 1342767 w 1342767"/>
              <a:gd name="connsiteY3" fmla="*/ 1293326 h 1342767"/>
              <a:gd name="connsiteX4" fmla="*/ 1342767 w 1342767"/>
              <a:gd name="connsiteY4" fmla="*/ 1342767 h 1342767"/>
              <a:gd name="connsiteX5" fmla="*/ 0 w 1342767"/>
              <a:gd name="connsiteY5" fmla="*/ 1342767 h 1342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2767" h="1342767">
                <a:moveTo>
                  <a:pt x="0" y="0"/>
                </a:moveTo>
                <a:lnTo>
                  <a:pt x="47690" y="0"/>
                </a:lnTo>
                <a:lnTo>
                  <a:pt x="47690" y="1293326"/>
                </a:lnTo>
                <a:lnTo>
                  <a:pt x="1342767" y="1293326"/>
                </a:lnTo>
                <a:lnTo>
                  <a:pt x="1342767" y="1342767"/>
                </a:lnTo>
                <a:lnTo>
                  <a:pt x="0" y="1342767"/>
                </a:lnTo>
                <a:close/>
              </a:path>
            </a:pathLst>
          </a:custGeom>
          <a:solidFill>
            <a:srgbClr val="4B91D1"/>
          </a:solidFill>
          <a:ln w="31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ts val="0"/>
              </a:spcBef>
              <a:spcAft>
                <a:spcPts val="0"/>
              </a:spcAft>
              <a:defRPr/>
            </a:pPr>
            <a:endParaRPr lang="zh-CN" altLang="en-US" sz="1500" b="1" dirty="0">
              <a:solidFill>
                <a:prstClr val="white"/>
              </a:solidFill>
              <a:latin typeface="微软雅黑" panose="020B0503020204020204" pitchFamily="34" charset="-122"/>
              <a:ea typeface="微软雅黑" panose="020B0503020204020204" pitchFamily="34" charset="-122"/>
            </a:endParaRPr>
          </a:p>
        </p:txBody>
      </p:sp>
      <p:pic>
        <p:nvPicPr>
          <p:cNvPr id="3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667941">
            <a:off x="6575184" y="5230697"/>
            <a:ext cx="1630999" cy="126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a:extLst>
              <a:ext uri="{FF2B5EF4-FFF2-40B4-BE49-F238E27FC236}">
                <a16:creationId xmlns:a16="http://schemas.microsoft.com/office/drawing/2014/main" id="{FDDFE8A2-AFB6-4183-A054-0B0EE263E891}"/>
              </a:ext>
            </a:extLst>
          </p:cNvPr>
          <p:cNvSpPr/>
          <p:nvPr/>
        </p:nvSpPr>
        <p:spPr>
          <a:xfrm>
            <a:off x="4937291" y="6390445"/>
            <a:ext cx="6642850" cy="276999"/>
          </a:xfrm>
          <a:prstGeom prst="rect">
            <a:avLst/>
          </a:prstGeom>
        </p:spPr>
        <p:txBody>
          <a:bodyPr wrap="square">
            <a:spAutoFit/>
          </a:bodyPr>
          <a:lstStyle/>
          <a:p>
            <a:pPr defTabSz="914400" fontAlgn="auto">
              <a:spcBef>
                <a:spcPts val="0"/>
              </a:spcBef>
              <a:spcAft>
                <a:spcPts val="0"/>
              </a:spcAft>
            </a:pPr>
            <a:r>
              <a:rPr lang="zh-CN" altLang="en-US" sz="1200" dirty="0">
                <a:solidFill>
                  <a:srgbClr val="7030A0"/>
                </a:solidFill>
                <a:latin typeface="微软雅黑" panose="020B0503020204020204" pitchFamily="34" charset="-122"/>
                <a:ea typeface="微软雅黑" panose="020B0503020204020204" pitchFamily="34" charset="-122"/>
              </a:rPr>
              <a:t>本页平台数据均来自特爱过敏宝宝之家后台数据</a:t>
            </a:r>
            <a:endParaRPr lang="en-US" altLang="zh-CN" sz="1200" dirty="0">
              <a:solidFill>
                <a:srgbClr val="7030A0"/>
              </a:solidFill>
              <a:latin typeface="微软雅黑" panose="020B0503020204020204" pitchFamily="34" charset="-122"/>
              <a:ea typeface="微软雅黑" panose="020B0503020204020204" pitchFamily="34" charset="-122"/>
            </a:endParaRPr>
          </a:p>
        </p:txBody>
      </p:sp>
      <p:sp>
        <p:nvSpPr>
          <p:cNvPr id="3" name="Slide Number Placeholder 2">
            <a:extLst>
              <a:ext uri="{FF2B5EF4-FFF2-40B4-BE49-F238E27FC236}">
                <a16:creationId xmlns:a16="http://schemas.microsoft.com/office/drawing/2014/main" id="{FDAED3D1-8F43-49D6-B2E6-4675E37AF9D0}"/>
              </a:ext>
            </a:extLst>
          </p:cNvPr>
          <p:cNvSpPr>
            <a:spLocks noGrp="1"/>
          </p:cNvSpPr>
          <p:nvPr>
            <p:ph type="sldNum" sz="quarter" idx="12"/>
          </p:nvPr>
        </p:nvSpPr>
        <p:spPr/>
        <p:txBody>
          <a:bodyPr/>
          <a:lstStyle/>
          <a:p>
            <a:fld id="{AF1B593B-9804-4259-88CA-9C461376FF6B}" type="slidenum">
              <a:rPr lang="en-GB" sz="1800" b="1" smtClean="0">
                <a:solidFill>
                  <a:prstClr val="black">
                    <a:tint val="75000"/>
                  </a:prstClr>
                </a:solidFill>
              </a:rPr>
              <a:pPr/>
              <a:t>9</a:t>
            </a:fld>
            <a:endParaRPr lang="en-GB" sz="1800" b="1">
              <a:solidFill>
                <a:prstClr val="black">
                  <a:tint val="75000"/>
                </a:prstClr>
              </a:solidFill>
            </a:endParaRPr>
          </a:p>
        </p:txBody>
      </p:sp>
    </p:spTree>
    <p:extLst>
      <p:ext uri="{BB962C8B-B14F-4D97-AF65-F5344CB8AC3E}">
        <p14:creationId xmlns:p14="http://schemas.microsoft.com/office/powerpoint/2010/main" val="9309702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51223170138"/>
  <p:tag name="MH_LIBRARY" val="GRAPHIC"/>
  <p:tag name="MH_TYPE" val="Other"/>
  <p:tag name="MH_ORDER" val="15"/>
</p:tagLst>
</file>

<file path=ppt/tags/tag2.xml><?xml version="1.0" encoding="utf-8"?>
<p:tagLst xmlns:a="http://schemas.openxmlformats.org/drawingml/2006/main" xmlns:r="http://schemas.openxmlformats.org/officeDocument/2006/relationships" xmlns:p="http://schemas.openxmlformats.org/presentationml/2006/main">
  <p:tag name="MH" val="20151223170138"/>
  <p:tag name="MH_LIBRARY" val="GRAPHIC"/>
  <p:tag name="MH_TYPE" val="Other"/>
  <p:tag name="MH_ORDER" val="13"/>
</p:tagLst>
</file>

<file path=ppt/theme/theme1.xml><?xml version="1.0" encoding="utf-8"?>
<a:theme xmlns:a="http://schemas.openxmlformats.org/drawingml/2006/main" name="Office Theme">
  <a:themeElements>
    <a:clrScheme name="Nutricial final final">
      <a:dk1>
        <a:sysClr val="windowText" lastClr="000000"/>
      </a:dk1>
      <a:lt1>
        <a:sysClr val="window" lastClr="FFFFFF"/>
      </a:lt1>
      <a:dk2>
        <a:srgbClr val="40106C"/>
      </a:dk2>
      <a:lt2>
        <a:srgbClr val="5A5B5D"/>
      </a:lt2>
      <a:accent1>
        <a:srgbClr val="816CAE"/>
      </a:accent1>
      <a:accent2>
        <a:srgbClr val="40106C"/>
      </a:accent2>
      <a:accent3>
        <a:srgbClr val="8F007A"/>
      </a:accent3>
      <a:accent4>
        <a:srgbClr val="C10069"/>
      </a:accent4>
      <a:accent5>
        <a:srgbClr val="2089C9"/>
      </a:accent5>
      <a:accent6>
        <a:srgbClr val="187490"/>
      </a:accent6>
      <a:hlink>
        <a:srgbClr val="40106C"/>
      </a:hlink>
      <a:folHlink>
        <a:srgbClr val="40106C"/>
      </a:folHlink>
    </a:clrScheme>
    <a:fontScheme name="Office 2">
      <a:majorFont>
        <a:latin typeface="Lato Heavy"/>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Lato Regular"/>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9911</TotalTime>
  <Words>793</Words>
  <Application>Microsoft Office PowerPoint</Application>
  <PresentationFormat>On-screen Show (4:3)</PresentationFormat>
  <Paragraphs>104</Paragraphs>
  <Slides>13</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13</vt:i4>
      </vt:variant>
    </vt:vector>
  </HeadingPairs>
  <TitlesOfParts>
    <vt:vector size="27" baseType="lpstr">
      <vt:lpstr>Arial Unicode MS</vt:lpstr>
      <vt:lpstr>Lato Regular</vt:lpstr>
      <vt:lpstr>MS PGothic</vt:lpstr>
      <vt:lpstr>宋体</vt:lpstr>
      <vt:lpstr>微软雅黑</vt:lpstr>
      <vt:lpstr>黑体</vt:lpstr>
      <vt:lpstr>Arial</vt:lpstr>
      <vt:lpstr>Calibri</vt:lpstr>
      <vt:lpstr>Freestyle Script</vt:lpstr>
      <vt:lpstr>Verdana</vt:lpstr>
      <vt:lpstr>Wingdings</vt:lpstr>
      <vt:lpstr>Office Theme</vt:lpstr>
      <vt:lpstr>3_Office Theme</vt:lpstr>
      <vt:lpstr>2_Office Theme</vt:lpstr>
      <vt:lpstr>PowerPoint Presentation</vt:lpstr>
      <vt:lpstr>牛奶蛋白过敏是婴儿常见的疾病</vt:lpstr>
      <vt:lpstr>牛奶过敏家庭面临很多营养和喂养的困惑, 得不到全面解答，焦虑重重。</vt:lpstr>
      <vt:lpstr>“特爱-过敏宝宝营养成长规划” 项目 因爱而生 </vt:lpstr>
      <vt:lpstr>“特爱-过敏宝宝营养成长规划” 项目 因爱而生 </vt:lpstr>
      <vt:lpstr>特爱平台主要板块内容</vt:lpstr>
      <vt:lpstr>PowerPoint Presentation</vt:lpstr>
      <vt:lpstr>PowerPoint Presentation</vt:lpstr>
      <vt:lpstr>PowerPoint Presentation</vt:lpstr>
      <vt:lpstr>PowerPoint Presentation</vt:lpstr>
      <vt:lpstr>PowerPoint Presentation</vt:lpstr>
      <vt:lpstr>PowerPoint Presentation</vt:lpstr>
      <vt:lpstr>谢谢聆听！</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Neil Matthews</dc:creator>
  <cp:lastModifiedBy>ZHANG Holly</cp:lastModifiedBy>
  <cp:revision>573</cp:revision>
  <cp:lastPrinted>2019-04-11T06:21:03Z</cp:lastPrinted>
  <dcterms:created xsi:type="dcterms:W3CDTF">2015-05-11T15:37:22Z</dcterms:created>
  <dcterms:modified xsi:type="dcterms:W3CDTF">2019-05-05T05:35:43Z</dcterms:modified>
</cp:coreProperties>
</file>